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56" r:id="rId5"/>
    <p:sldId id="298" r:id="rId6"/>
    <p:sldId id="286" r:id="rId7"/>
    <p:sldId id="264" r:id="rId8"/>
    <p:sldId id="272" r:id="rId9"/>
    <p:sldId id="273" r:id="rId10"/>
    <p:sldId id="299" r:id="rId11"/>
    <p:sldId id="276" r:id="rId12"/>
    <p:sldId id="274" r:id="rId13"/>
    <p:sldId id="291" r:id="rId14"/>
    <p:sldId id="275" r:id="rId15"/>
    <p:sldId id="287" r:id="rId16"/>
    <p:sldId id="261" r:id="rId17"/>
    <p:sldId id="279" r:id="rId18"/>
    <p:sldId id="280" r:id="rId19"/>
    <p:sldId id="294" r:id="rId20"/>
    <p:sldId id="297" r:id="rId21"/>
    <p:sldId id="257" r:id="rId22"/>
    <p:sldId id="300" r:id="rId23"/>
    <p:sldId id="293" r:id="rId24"/>
    <p:sldId id="282" r:id="rId25"/>
    <p:sldId id="262" r:id="rId26"/>
    <p:sldId id="269" r:id="rId27"/>
    <p:sldId id="263" r:id="rId28"/>
    <p:sldId id="284" r:id="rId29"/>
    <p:sldId id="289" r:id="rId30"/>
    <p:sldId id="260" r:id="rId31"/>
    <p:sldId id="296" r:id="rId32"/>
    <p:sldId id="305" r:id="rId33"/>
    <p:sldId id="302" r:id="rId34"/>
    <p:sldId id="303" r:id="rId35"/>
    <p:sldId id="304" r:id="rId36"/>
    <p:sldId id="259" r:id="rId37"/>
    <p:sldId id="265" r:id="rId38"/>
    <p:sldId id="26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lie Berntzen" initials="AB" lastIdx="0" clrIdx="0">
    <p:extLst>
      <p:ext uri="{19B8F6BF-5375-455C-9EA6-DF929625EA0E}">
        <p15:presenceInfo xmlns:p15="http://schemas.microsoft.com/office/powerpoint/2012/main" userId="S-1-5-21-73586283-162531612-1417001333-1366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60"/>
    <a:srgbClr val="003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89A11C-6448-0348-9125-A582B0CB25EC}" v="125" dt="2019-12-07T10:36:10.020"/>
    <p1510:client id="{28C85B72-A8C4-47AE-A8CC-95902D7B79AF}" v="693" dt="2019-12-08T00:54:22.4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7"/>
    <p:restoredTop sz="76511" autoAdjust="0"/>
  </p:normalViewPr>
  <p:slideViewPr>
    <p:cSldViewPr snapToGrid="0">
      <p:cViewPr varScale="1">
        <p:scale>
          <a:sx n="95" d="100"/>
          <a:sy n="95" d="100"/>
        </p:scale>
        <p:origin x="2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ja Lisa Huru" userId="S::hhu000@uit.no::f20114bb-0294-40a9-8c91-c4d59e8d269c" providerId="AD" clId="Web-{7C51C837-784B-4214-B330-6D19B06DBD65}"/>
    <pc:docChg chg="modSld">
      <pc:chgData name="Hilja Lisa Huru" userId="S::hhu000@uit.no::f20114bb-0294-40a9-8c91-c4d59e8d269c" providerId="AD" clId="Web-{7C51C837-784B-4214-B330-6D19B06DBD65}" dt="2019-11-12T11:32:26.656" v="27" actId="20577"/>
      <pc:docMkLst>
        <pc:docMk/>
      </pc:docMkLst>
      <pc:sldChg chg="modSp">
        <pc:chgData name="Hilja Lisa Huru" userId="S::hhu000@uit.no::f20114bb-0294-40a9-8c91-c4d59e8d269c" providerId="AD" clId="Web-{7C51C837-784B-4214-B330-6D19B06DBD65}" dt="2019-11-12T11:32:26.626" v="25" actId="20577"/>
        <pc:sldMkLst>
          <pc:docMk/>
          <pc:sldMk cId="3032494377" sldId="269"/>
        </pc:sldMkLst>
        <pc:spChg chg="mod">
          <ac:chgData name="Hilja Lisa Huru" userId="S::hhu000@uit.no::f20114bb-0294-40a9-8c91-c4d59e8d269c" providerId="AD" clId="Web-{7C51C837-784B-4214-B330-6D19B06DBD65}" dt="2019-11-12T11:32:26.626" v="25" actId="20577"/>
          <ac:spMkLst>
            <pc:docMk/>
            <pc:sldMk cId="3032494377" sldId="269"/>
            <ac:spMk id="3" creationId="{00C59900-24AA-49AF-B894-B6073FC37A10}"/>
          </ac:spMkLst>
        </pc:spChg>
      </pc:sldChg>
    </pc:docChg>
  </pc:docChgLst>
  <pc:docChgLst>
    <pc:chgData name="Hilja Lisa Huru" userId="S::hhu000@uit.no::f20114bb-0294-40a9-8c91-c4d59e8d269c" providerId="AD" clId="Web-{79693F09-E855-430C-8F65-BADAF34BA74B}"/>
    <pc:docChg chg="modSld">
      <pc:chgData name="Hilja Lisa Huru" userId="S::hhu000@uit.no::f20114bb-0294-40a9-8c91-c4d59e8d269c" providerId="AD" clId="Web-{79693F09-E855-430C-8F65-BADAF34BA74B}" dt="2019-11-06T11:32:13.219" v="7" actId="20577"/>
      <pc:docMkLst>
        <pc:docMk/>
      </pc:docMkLst>
      <pc:sldChg chg="modSp">
        <pc:chgData name="Hilja Lisa Huru" userId="S::hhu000@uit.no::f20114bb-0294-40a9-8c91-c4d59e8d269c" providerId="AD" clId="Web-{79693F09-E855-430C-8F65-BADAF34BA74B}" dt="2019-11-06T11:32:13.219" v="7" actId="20577"/>
        <pc:sldMkLst>
          <pc:docMk/>
          <pc:sldMk cId="1721081214" sldId="264"/>
        </pc:sldMkLst>
        <pc:spChg chg="mod">
          <ac:chgData name="Hilja Lisa Huru" userId="S::hhu000@uit.no::f20114bb-0294-40a9-8c91-c4d59e8d269c" providerId="AD" clId="Web-{79693F09-E855-430C-8F65-BADAF34BA74B}" dt="2019-11-06T11:32:13.219" v="7" actId="20577"/>
          <ac:spMkLst>
            <pc:docMk/>
            <pc:sldMk cId="1721081214" sldId="264"/>
            <ac:spMk id="3" creationId="{15D77DB5-7D5C-4EEC-B7BF-5C8F01B7A25C}"/>
          </ac:spMkLst>
        </pc:spChg>
      </pc:sldChg>
    </pc:docChg>
  </pc:docChgLst>
  <pc:docChgLst>
    <pc:chgData name="Amalie Knutsen Berntzen" userId="338e4b51-8704-4e44-a1f1-1e156296f021" providerId="ADAL" clId="{2489A11C-6448-0348-9125-A582B0CB25EC}"/>
    <pc:docChg chg="modSld">
      <pc:chgData name="Amalie Knutsen Berntzen" userId="338e4b51-8704-4e44-a1f1-1e156296f021" providerId="ADAL" clId="{2489A11C-6448-0348-9125-A582B0CB25EC}" dt="2019-12-07T10:32:48.352" v="78"/>
      <pc:docMkLst>
        <pc:docMk/>
      </pc:docMkLst>
      <pc:sldChg chg="modSp mod">
        <pc:chgData name="Amalie Knutsen Berntzen" userId="338e4b51-8704-4e44-a1f1-1e156296f021" providerId="ADAL" clId="{2489A11C-6448-0348-9125-A582B0CB25EC}" dt="2019-12-07T10:32:48.352" v="78"/>
        <pc:sldMkLst>
          <pc:docMk/>
          <pc:sldMk cId="1768177214" sldId="276"/>
        </pc:sldMkLst>
        <pc:graphicFrameChg chg="mod">
          <ac:chgData name="Amalie Knutsen Berntzen" userId="338e4b51-8704-4e44-a1f1-1e156296f021" providerId="ADAL" clId="{2489A11C-6448-0348-9125-A582B0CB25EC}" dt="2019-12-07T10:32:48.352" v="78"/>
          <ac:graphicFrameMkLst>
            <pc:docMk/>
            <pc:sldMk cId="1768177214" sldId="276"/>
            <ac:graphicFrameMk id="5" creationId="{00000000-0000-0000-0000-000000000000}"/>
          </ac:graphicFrameMkLst>
        </pc:graphicFrameChg>
      </pc:sldChg>
      <pc:sldChg chg="modSp mod">
        <pc:chgData name="Amalie Knutsen Berntzen" userId="338e4b51-8704-4e44-a1f1-1e156296f021" providerId="ADAL" clId="{2489A11C-6448-0348-9125-A582B0CB25EC}" dt="2019-12-07T10:26:41.518" v="33" actId="14100"/>
        <pc:sldMkLst>
          <pc:docMk/>
          <pc:sldMk cId="2858238591" sldId="299"/>
        </pc:sldMkLst>
        <pc:graphicFrameChg chg="mod">
          <ac:chgData name="Amalie Knutsen Berntzen" userId="338e4b51-8704-4e44-a1f1-1e156296f021" providerId="ADAL" clId="{2489A11C-6448-0348-9125-A582B0CB25EC}" dt="2019-12-07T10:26:41.518" v="33" actId="14100"/>
          <ac:graphicFrameMkLst>
            <pc:docMk/>
            <pc:sldMk cId="2858238591" sldId="299"/>
            <ac:graphicFrameMk id="6" creationId="{00000000-0000-0000-0000-000000000000}"/>
          </ac:graphicFrameMkLst>
        </pc:graphicFrameChg>
      </pc:sldChg>
    </pc:docChg>
  </pc:docChgLst>
  <pc:docChgLst>
    <pc:chgData name="Øistein Søvik" userId="S::oso039@uit.no::c24bab00-0d91-4fb3-9e3c-26aec00ce8dc" providerId="AD" clId="Web-{28C85B72-A8C4-47AE-A8CC-95902D7B79AF}"/>
    <pc:docChg chg="addSld delSld modSld sldOrd">
      <pc:chgData name="Øistein Søvik" userId="S::oso039@uit.no::c24bab00-0d91-4fb3-9e3c-26aec00ce8dc" providerId="AD" clId="Web-{28C85B72-A8C4-47AE-A8CC-95902D7B79AF}" dt="2019-12-08T00:54:22.400" v="665" actId="1076"/>
      <pc:docMkLst>
        <pc:docMk/>
      </pc:docMkLst>
      <pc:sldChg chg="modSp mod modShow">
        <pc:chgData name="Øistein Søvik" userId="S::oso039@uit.no::c24bab00-0d91-4fb3-9e3c-26aec00ce8dc" providerId="AD" clId="Web-{28C85B72-A8C4-47AE-A8CC-95902D7B79AF}" dt="2019-12-08T00:51:08.370" v="623"/>
        <pc:sldMkLst>
          <pc:docMk/>
          <pc:sldMk cId="2459513225" sldId="260"/>
        </pc:sldMkLst>
        <pc:spChg chg="mod">
          <ac:chgData name="Øistein Søvik" userId="S::oso039@uit.no::c24bab00-0d91-4fb3-9e3c-26aec00ce8dc" providerId="AD" clId="Web-{28C85B72-A8C4-47AE-A8CC-95902D7B79AF}" dt="2019-12-08T00:46:24.844" v="351" actId="20577"/>
          <ac:spMkLst>
            <pc:docMk/>
            <pc:sldMk cId="2459513225" sldId="260"/>
            <ac:spMk id="2" creationId="{3CA0C71F-AF16-4763-B4B2-CB69D7E3601C}"/>
          </ac:spMkLst>
        </pc:spChg>
        <pc:spChg chg="mod">
          <ac:chgData name="Øistein Søvik" userId="S::oso039@uit.no::c24bab00-0d91-4fb3-9e3c-26aec00ce8dc" providerId="AD" clId="Web-{28C85B72-A8C4-47AE-A8CC-95902D7B79AF}" dt="2019-12-08T00:46:26.563" v="369" actId="20577"/>
          <ac:spMkLst>
            <pc:docMk/>
            <pc:sldMk cId="2459513225" sldId="260"/>
            <ac:spMk id="3" creationId="{B82EE2E9-683B-4B2C-9367-3FC1E3E698BC}"/>
          </ac:spMkLst>
        </pc:spChg>
      </pc:sldChg>
      <pc:sldChg chg="addSp delSp modSp">
        <pc:chgData name="Øistein Søvik" userId="S::oso039@uit.no::c24bab00-0d91-4fb3-9e3c-26aec00ce8dc" providerId="AD" clId="Web-{28C85B72-A8C4-47AE-A8CC-95902D7B79AF}" dt="2019-12-08T00:32:12.017" v="54" actId="20577"/>
        <pc:sldMkLst>
          <pc:docMk/>
          <pc:sldMk cId="116096090" sldId="261"/>
        </pc:sldMkLst>
        <pc:spChg chg="mod">
          <ac:chgData name="Øistein Søvik" userId="S::oso039@uit.no::c24bab00-0d91-4fb3-9e3c-26aec00ce8dc" providerId="AD" clId="Web-{28C85B72-A8C4-47AE-A8CC-95902D7B79AF}" dt="2019-12-08T00:32:12.017" v="54" actId="20577"/>
          <ac:spMkLst>
            <pc:docMk/>
            <pc:sldMk cId="116096090" sldId="261"/>
            <ac:spMk id="3" creationId="{5251B79A-9476-4FC3-AB46-FF700BC31C4E}"/>
          </ac:spMkLst>
        </pc:spChg>
        <pc:spChg chg="add del">
          <ac:chgData name="Øistein Søvik" userId="S::oso039@uit.no::c24bab00-0d91-4fb3-9e3c-26aec00ce8dc" providerId="AD" clId="Web-{28C85B72-A8C4-47AE-A8CC-95902D7B79AF}" dt="2019-12-08T00:31:59.392" v="48"/>
          <ac:spMkLst>
            <pc:docMk/>
            <pc:sldMk cId="116096090" sldId="261"/>
            <ac:spMk id="5" creationId="{283C745A-4F36-4CAC-81EE-A01C91A98F41}"/>
          </ac:spMkLst>
        </pc:spChg>
      </pc:sldChg>
      <pc:sldChg chg="modSp">
        <pc:chgData name="Øistein Søvik" userId="S::oso039@uit.no::c24bab00-0d91-4fb3-9e3c-26aec00ce8dc" providerId="AD" clId="Web-{28C85B72-A8C4-47AE-A8CC-95902D7B79AF}" dt="2019-12-08T00:37:54.481" v="122" actId="20577"/>
        <pc:sldMkLst>
          <pc:docMk/>
          <pc:sldMk cId="3032494377" sldId="269"/>
        </pc:sldMkLst>
        <pc:spChg chg="mod">
          <ac:chgData name="Øistein Søvik" userId="S::oso039@uit.no::c24bab00-0d91-4fb3-9e3c-26aec00ce8dc" providerId="AD" clId="Web-{28C85B72-A8C4-47AE-A8CC-95902D7B79AF}" dt="2019-12-08T00:37:54.481" v="122" actId="20577"/>
          <ac:spMkLst>
            <pc:docMk/>
            <pc:sldMk cId="3032494377" sldId="269"/>
            <ac:spMk id="3" creationId="{00C59900-24AA-49AF-B894-B6073FC37A10}"/>
          </ac:spMkLst>
        </pc:spChg>
      </pc:sldChg>
      <pc:sldChg chg="addSp modSp">
        <pc:chgData name="Øistein Søvik" userId="S::oso039@uit.no::c24bab00-0d91-4fb3-9e3c-26aec00ce8dc" providerId="AD" clId="Web-{28C85B72-A8C4-47AE-A8CC-95902D7B79AF}" dt="2019-12-08T00:30:59.202" v="36" actId="1076"/>
        <pc:sldMkLst>
          <pc:docMk/>
          <pc:sldMk cId="2991664925" sldId="274"/>
        </pc:sldMkLst>
        <pc:spChg chg="mod">
          <ac:chgData name="Øistein Søvik" userId="S::oso039@uit.no::c24bab00-0d91-4fb3-9e3c-26aec00ce8dc" providerId="AD" clId="Web-{28C85B72-A8C4-47AE-A8CC-95902D7B79AF}" dt="2019-12-08T00:30:59.202" v="36" actId="1076"/>
          <ac:spMkLst>
            <pc:docMk/>
            <pc:sldMk cId="2991664925" sldId="274"/>
            <ac:spMk id="2" creationId="{00000000-0000-0000-0000-000000000000}"/>
          </ac:spMkLst>
        </pc:spChg>
        <pc:spChg chg="add">
          <ac:chgData name="Øistein Søvik" userId="S::oso039@uit.no::c24bab00-0d91-4fb3-9e3c-26aec00ce8dc" providerId="AD" clId="Web-{28C85B72-A8C4-47AE-A8CC-95902D7B79AF}" dt="2019-12-08T00:30:52.561" v="35"/>
          <ac:spMkLst>
            <pc:docMk/>
            <pc:sldMk cId="2991664925" sldId="274"/>
            <ac:spMk id="4" creationId="{26F65D30-8082-42BC-845E-1A2E83558DF6}"/>
          </ac:spMkLst>
        </pc:spChg>
      </pc:sldChg>
      <pc:sldChg chg="addSp modSp">
        <pc:chgData name="Øistein Søvik" userId="S::oso039@uit.no::c24bab00-0d91-4fb3-9e3c-26aec00ce8dc" providerId="AD" clId="Web-{28C85B72-A8C4-47AE-A8CC-95902D7B79AF}" dt="2019-12-08T00:54:22.400" v="665" actId="1076"/>
        <pc:sldMkLst>
          <pc:docMk/>
          <pc:sldMk cId="795007958" sldId="282"/>
        </pc:sldMkLst>
        <pc:spChg chg="mod">
          <ac:chgData name="Øistein Søvik" userId="S::oso039@uit.no::c24bab00-0d91-4fb3-9e3c-26aec00ce8dc" providerId="AD" clId="Web-{28C85B72-A8C4-47AE-A8CC-95902D7B79AF}" dt="2019-12-08T00:54:22.400" v="665" actId="1076"/>
          <ac:spMkLst>
            <pc:docMk/>
            <pc:sldMk cId="795007958" sldId="282"/>
            <ac:spMk id="2" creationId="{4D9149CF-D1A9-49CA-A90D-F963FD8DC715}"/>
          </ac:spMkLst>
        </pc:spChg>
        <pc:picChg chg="add mod">
          <ac:chgData name="Øistein Søvik" userId="S::oso039@uit.no::c24bab00-0d91-4fb3-9e3c-26aec00ce8dc" providerId="AD" clId="Web-{28C85B72-A8C4-47AE-A8CC-95902D7B79AF}" dt="2019-12-08T00:54:08.618" v="664" actId="1076"/>
          <ac:picMkLst>
            <pc:docMk/>
            <pc:sldMk cId="795007958" sldId="282"/>
            <ac:picMk id="4" creationId="{5EFAF02F-DC44-4907-BBFD-A14F435EEB44}"/>
          </ac:picMkLst>
        </pc:picChg>
      </pc:sldChg>
      <pc:sldChg chg="addSp modSp">
        <pc:chgData name="Øistein Søvik" userId="S::oso039@uit.no::c24bab00-0d91-4fb3-9e3c-26aec00ce8dc" providerId="AD" clId="Web-{28C85B72-A8C4-47AE-A8CC-95902D7B79AF}" dt="2019-12-08T00:30:40.358" v="32" actId="20577"/>
        <pc:sldMkLst>
          <pc:docMk/>
          <pc:sldMk cId="1003122811" sldId="291"/>
        </pc:sldMkLst>
        <pc:spChg chg="add mod">
          <ac:chgData name="Øistein Søvik" userId="S::oso039@uit.no::c24bab00-0d91-4fb3-9e3c-26aec00ce8dc" providerId="AD" clId="Web-{28C85B72-A8C4-47AE-A8CC-95902D7B79AF}" dt="2019-12-08T00:30:40.358" v="32" actId="20577"/>
          <ac:spMkLst>
            <pc:docMk/>
            <pc:sldMk cId="1003122811" sldId="291"/>
            <ac:spMk id="3" creationId="{19CA132F-9946-4D29-956C-5E68531643D8}"/>
          </ac:spMkLst>
        </pc:spChg>
      </pc:sldChg>
      <pc:sldChg chg="addSp delSp modSp del">
        <pc:chgData name="Øistein Søvik" userId="S::oso039@uit.no::c24bab00-0d91-4fb3-9e3c-26aec00ce8dc" providerId="AD" clId="Web-{28C85B72-A8C4-47AE-A8CC-95902D7B79AF}" dt="2019-12-08T00:37:25.027" v="95"/>
        <pc:sldMkLst>
          <pc:docMk/>
          <pc:sldMk cId="3761147142" sldId="295"/>
        </pc:sldMkLst>
        <pc:picChg chg="add del mod">
          <ac:chgData name="Øistein Søvik" userId="S::oso039@uit.no::c24bab00-0d91-4fb3-9e3c-26aec00ce8dc" providerId="AD" clId="Web-{28C85B72-A8C4-47AE-A8CC-95902D7B79AF}" dt="2019-12-08T00:33:16.004" v="59"/>
          <ac:picMkLst>
            <pc:docMk/>
            <pc:sldMk cId="3761147142" sldId="295"/>
            <ac:picMk id="5" creationId="{E8068B17-8CE9-4ADA-837B-70BA7ABA3436}"/>
          </ac:picMkLst>
        </pc:picChg>
      </pc:sldChg>
      <pc:sldChg chg="addSp delSp modSp mod modShow">
        <pc:chgData name="Øistein Søvik" userId="S::oso039@uit.no::c24bab00-0d91-4fb3-9e3c-26aec00ce8dc" providerId="AD" clId="Web-{28C85B72-A8C4-47AE-A8CC-95902D7B79AF}" dt="2019-12-08T00:49:39.835" v="621"/>
        <pc:sldMkLst>
          <pc:docMk/>
          <pc:sldMk cId="871126351" sldId="296"/>
        </pc:sldMkLst>
        <pc:spChg chg="add del mod">
          <ac:chgData name="Øistein Søvik" userId="S::oso039@uit.no::c24bab00-0d91-4fb3-9e3c-26aec00ce8dc" providerId="AD" clId="Web-{28C85B72-A8C4-47AE-A8CC-95902D7B79AF}" dt="2019-12-08T00:46:43.720" v="372"/>
          <ac:spMkLst>
            <pc:docMk/>
            <pc:sldMk cId="871126351" sldId="296"/>
            <ac:spMk id="4" creationId="{78AFFA63-F3D5-4E06-B736-43BF72BAE21F}"/>
          </ac:spMkLst>
        </pc:spChg>
      </pc:sldChg>
      <pc:sldChg chg="addSp delSp modSp add ord replId">
        <pc:chgData name="Øistein Søvik" userId="S::oso039@uit.no::c24bab00-0d91-4fb3-9e3c-26aec00ce8dc" providerId="AD" clId="Web-{28C85B72-A8C4-47AE-A8CC-95902D7B79AF}" dt="2019-12-08T00:37:12.839" v="93" actId="20577"/>
        <pc:sldMkLst>
          <pc:docMk/>
          <pc:sldMk cId="2678973596" sldId="300"/>
        </pc:sldMkLst>
        <pc:spChg chg="mod">
          <ac:chgData name="Øistein Søvik" userId="S::oso039@uit.no::c24bab00-0d91-4fb3-9e3c-26aec00ce8dc" providerId="AD" clId="Web-{28C85B72-A8C4-47AE-A8CC-95902D7B79AF}" dt="2019-12-08T00:36:46.994" v="81" actId="1076"/>
          <ac:spMkLst>
            <pc:docMk/>
            <pc:sldMk cId="2678973596" sldId="300"/>
            <ac:spMk id="2" creationId="{00000000-0000-0000-0000-000000000000}"/>
          </ac:spMkLst>
        </pc:spChg>
        <pc:spChg chg="mod">
          <ac:chgData name="Øistein Søvik" userId="S::oso039@uit.no::c24bab00-0d91-4fb3-9e3c-26aec00ce8dc" providerId="AD" clId="Web-{28C85B72-A8C4-47AE-A8CC-95902D7B79AF}" dt="2019-12-08T00:37:12.839" v="93" actId="20577"/>
          <ac:spMkLst>
            <pc:docMk/>
            <pc:sldMk cId="2678973596" sldId="300"/>
            <ac:spMk id="4" creationId="{00000000-0000-0000-0000-000000000000}"/>
          </ac:spMkLst>
        </pc:spChg>
        <pc:spChg chg="add del mod">
          <ac:chgData name="Øistein Søvik" userId="S::oso039@uit.no::c24bab00-0d91-4fb3-9e3c-26aec00ce8dc" providerId="AD" clId="Web-{28C85B72-A8C4-47AE-A8CC-95902D7B79AF}" dt="2019-12-08T00:35:40.960" v="63"/>
          <ac:spMkLst>
            <pc:docMk/>
            <pc:sldMk cId="2678973596" sldId="300"/>
            <ac:spMk id="5" creationId="{EAA3264E-F555-45D6-AA72-0044C760D951}"/>
          </ac:spMkLst>
        </pc:spChg>
        <pc:picChg chg="add mod ord modCrop">
          <ac:chgData name="Øistein Søvik" userId="S::oso039@uit.no::c24bab00-0d91-4fb3-9e3c-26aec00ce8dc" providerId="AD" clId="Web-{28C85B72-A8C4-47AE-A8CC-95902D7B79AF}" dt="2019-12-08T00:35:40.960" v="63"/>
          <ac:picMkLst>
            <pc:docMk/>
            <pc:sldMk cId="2678973596" sldId="300"/>
            <ac:picMk id="6" creationId="{E219908D-1459-4052-9636-AB17EDC304F4}"/>
          </ac:picMkLst>
        </pc:picChg>
        <pc:picChg chg="del">
          <ac:chgData name="Øistein Søvik" userId="S::oso039@uit.no::c24bab00-0d91-4fb3-9e3c-26aec00ce8dc" providerId="AD" clId="Web-{28C85B72-A8C4-47AE-A8CC-95902D7B79AF}" dt="2019-12-08T00:34:11.542" v="61"/>
          <ac:picMkLst>
            <pc:docMk/>
            <pc:sldMk cId="2678973596" sldId="300"/>
            <ac:picMk id="22" creationId="{00000000-0000-0000-0000-000000000000}"/>
          </ac:picMkLst>
        </pc:picChg>
      </pc:sldChg>
      <pc:sldChg chg="add del replId">
        <pc:chgData name="Øistein Søvik" userId="S::oso039@uit.no::c24bab00-0d91-4fb3-9e3c-26aec00ce8dc" providerId="AD" clId="Web-{28C85B72-A8C4-47AE-A8CC-95902D7B79AF}" dt="2019-12-08T00:49:46.820" v="622"/>
        <pc:sldMkLst>
          <pc:docMk/>
          <pc:sldMk cId="3164215309" sldId="301"/>
        </pc:sldMkLst>
      </pc:sldChg>
      <pc:sldChg chg="addSp delSp modSp add replId">
        <pc:chgData name="Øistein Søvik" userId="S::oso039@uit.no::c24bab00-0d91-4fb3-9e3c-26aec00ce8dc" providerId="AD" clId="Web-{28C85B72-A8C4-47AE-A8CC-95902D7B79AF}" dt="2019-12-08T00:43:01.165" v="147"/>
        <pc:sldMkLst>
          <pc:docMk/>
          <pc:sldMk cId="276522948" sldId="302"/>
        </pc:sldMkLst>
        <pc:spChg chg="mod">
          <ac:chgData name="Øistein Søvik" userId="S::oso039@uit.no::c24bab00-0d91-4fb3-9e3c-26aec00ce8dc" providerId="AD" clId="Web-{28C85B72-A8C4-47AE-A8CC-95902D7B79AF}" dt="2019-12-08T00:40:16.423" v="129" actId="20577"/>
          <ac:spMkLst>
            <pc:docMk/>
            <pc:sldMk cId="276522948" sldId="302"/>
            <ac:spMk id="3" creationId="{00000000-0000-0000-0000-000000000000}"/>
          </ac:spMkLst>
        </pc:spChg>
        <pc:picChg chg="add del mod">
          <ac:chgData name="Øistein Søvik" userId="S::oso039@uit.no::c24bab00-0d91-4fb3-9e3c-26aec00ce8dc" providerId="AD" clId="Web-{28C85B72-A8C4-47AE-A8CC-95902D7B79AF}" dt="2019-12-08T00:42:56.071" v="144"/>
          <ac:picMkLst>
            <pc:docMk/>
            <pc:sldMk cId="276522948" sldId="302"/>
            <ac:picMk id="5" creationId="{47EE51EB-BC93-4527-A022-B91029932B75}"/>
          </ac:picMkLst>
        </pc:picChg>
        <pc:picChg chg="add del mod">
          <ac:chgData name="Øistein Søvik" userId="S::oso039@uit.no::c24bab00-0d91-4fb3-9e3c-26aec00ce8dc" providerId="AD" clId="Web-{28C85B72-A8C4-47AE-A8CC-95902D7B79AF}" dt="2019-12-08T00:42:59.430" v="146"/>
          <ac:picMkLst>
            <pc:docMk/>
            <pc:sldMk cId="276522948" sldId="302"/>
            <ac:picMk id="7" creationId="{6051E4A7-F8D2-43D1-96FB-FC790DAE84D1}"/>
          </ac:picMkLst>
        </pc:picChg>
        <pc:picChg chg="add del mod">
          <ac:chgData name="Øistein Søvik" userId="S::oso039@uit.no::c24bab00-0d91-4fb3-9e3c-26aec00ce8dc" providerId="AD" clId="Web-{28C85B72-A8C4-47AE-A8CC-95902D7B79AF}" dt="2019-12-08T00:43:01.165" v="147"/>
          <ac:picMkLst>
            <pc:docMk/>
            <pc:sldMk cId="276522948" sldId="302"/>
            <ac:picMk id="8" creationId="{C7E1BEC7-E68F-4B89-836B-CA214CC1BE72}"/>
          </ac:picMkLst>
        </pc:picChg>
        <pc:picChg chg="add del mod">
          <ac:chgData name="Øistein Søvik" userId="S::oso039@uit.no::c24bab00-0d91-4fb3-9e3c-26aec00ce8dc" providerId="AD" clId="Web-{28C85B72-A8C4-47AE-A8CC-95902D7B79AF}" dt="2019-12-08T00:42:13.601" v="139"/>
          <ac:picMkLst>
            <pc:docMk/>
            <pc:sldMk cId="276522948" sldId="302"/>
            <ac:picMk id="11" creationId="{425F7C27-025C-4C53-A89F-A0D255AF429D}"/>
          </ac:picMkLst>
        </pc:picChg>
        <pc:picChg chg="add del mod">
          <ac:chgData name="Øistein Søvik" userId="S::oso039@uit.no::c24bab00-0d91-4fb3-9e3c-26aec00ce8dc" providerId="AD" clId="Web-{28C85B72-A8C4-47AE-A8CC-95902D7B79AF}" dt="2019-12-08T00:42:57.649" v="145"/>
          <ac:picMkLst>
            <pc:docMk/>
            <pc:sldMk cId="276522948" sldId="302"/>
            <ac:picMk id="13" creationId="{DF076E9B-BF9D-41D7-850F-84C7C4BA41DE}"/>
          </ac:picMkLst>
        </pc:picChg>
      </pc:sldChg>
      <pc:sldChg chg="delSp add replId">
        <pc:chgData name="Øistein Søvik" userId="S::oso039@uit.no::c24bab00-0d91-4fb3-9e3c-26aec00ce8dc" providerId="AD" clId="Web-{28C85B72-A8C4-47AE-A8CC-95902D7B79AF}" dt="2019-12-08T00:43:06.775" v="149"/>
        <pc:sldMkLst>
          <pc:docMk/>
          <pc:sldMk cId="1617818231" sldId="303"/>
        </pc:sldMkLst>
        <pc:picChg chg="del">
          <ac:chgData name="Øistein Søvik" userId="S::oso039@uit.no::c24bab00-0d91-4fb3-9e3c-26aec00ce8dc" providerId="AD" clId="Web-{28C85B72-A8C4-47AE-A8CC-95902D7B79AF}" dt="2019-12-08T00:43:05.368" v="148"/>
          <ac:picMkLst>
            <pc:docMk/>
            <pc:sldMk cId="1617818231" sldId="303"/>
            <ac:picMk id="5" creationId="{47EE51EB-BC93-4527-A022-B91029932B75}"/>
          </ac:picMkLst>
        </pc:picChg>
        <pc:picChg chg="del">
          <ac:chgData name="Øistein Søvik" userId="S::oso039@uit.no::c24bab00-0d91-4fb3-9e3c-26aec00ce8dc" providerId="AD" clId="Web-{28C85B72-A8C4-47AE-A8CC-95902D7B79AF}" dt="2019-12-08T00:43:06.775" v="149"/>
          <ac:picMkLst>
            <pc:docMk/>
            <pc:sldMk cId="1617818231" sldId="303"/>
            <ac:picMk id="8" creationId="{C7E1BEC7-E68F-4B89-836B-CA214CC1BE72}"/>
          </ac:picMkLst>
        </pc:picChg>
      </pc:sldChg>
      <pc:sldChg chg="addSp delSp add replId">
        <pc:chgData name="Øistein Søvik" userId="S::oso039@uit.no::c24bab00-0d91-4fb3-9e3c-26aec00ce8dc" providerId="AD" clId="Web-{28C85B72-A8C4-47AE-A8CC-95902D7B79AF}" dt="2019-12-08T00:43:19.134" v="151"/>
        <pc:sldMkLst>
          <pc:docMk/>
          <pc:sldMk cId="385436931" sldId="304"/>
        </pc:sldMkLst>
        <pc:picChg chg="add del">
          <ac:chgData name="Øistein Søvik" userId="S::oso039@uit.no::c24bab00-0d91-4fb3-9e3c-26aec00ce8dc" providerId="AD" clId="Web-{28C85B72-A8C4-47AE-A8CC-95902D7B79AF}" dt="2019-12-08T00:43:19.134" v="151"/>
          <ac:picMkLst>
            <pc:docMk/>
            <pc:sldMk cId="385436931" sldId="304"/>
            <ac:picMk id="13" creationId="{DF076E9B-BF9D-41D7-850F-84C7C4BA41DE}"/>
          </ac:picMkLst>
        </pc:picChg>
      </pc:sldChg>
      <pc:sldChg chg="modSp add replId">
        <pc:chgData name="Øistein Søvik" userId="S::oso039@uit.no::c24bab00-0d91-4fb3-9e3c-26aec00ce8dc" providerId="AD" clId="Web-{28C85B72-A8C4-47AE-A8CC-95902D7B79AF}" dt="2019-12-08T00:51:59.747" v="652" actId="20577"/>
        <pc:sldMkLst>
          <pc:docMk/>
          <pc:sldMk cId="2009428192" sldId="305"/>
        </pc:sldMkLst>
        <pc:spChg chg="mod">
          <ac:chgData name="Øistein Søvik" userId="S::oso039@uit.no::c24bab00-0d91-4fb3-9e3c-26aec00ce8dc" providerId="AD" clId="Web-{28C85B72-A8C4-47AE-A8CC-95902D7B79AF}" dt="2019-12-08T00:46:58.845" v="392" actId="20577"/>
          <ac:spMkLst>
            <pc:docMk/>
            <pc:sldMk cId="2009428192" sldId="305"/>
            <ac:spMk id="2" creationId="{1F582ABC-2DC6-4B6B-BEC3-FE106DB682EB}"/>
          </ac:spMkLst>
        </pc:spChg>
        <pc:spChg chg="mod">
          <ac:chgData name="Øistein Søvik" userId="S::oso039@uit.no::c24bab00-0d91-4fb3-9e3c-26aec00ce8dc" providerId="AD" clId="Web-{28C85B72-A8C4-47AE-A8CC-95902D7B79AF}" dt="2019-12-08T00:51:59.747" v="652" actId="20577"/>
          <ac:spMkLst>
            <pc:docMk/>
            <pc:sldMk cId="2009428192" sldId="305"/>
            <ac:spMk id="3" creationId="{C4D6CF24-30D6-460F-820D-2AC51256E452}"/>
          </ac:spMkLst>
        </pc:spChg>
      </pc:sldChg>
    </pc:docChg>
  </pc:docChgLst>
  <pc:docChgLst>
    <pc:chgData name="Amalie Berntzen" userId="S::abe097@uit.no::338e4b51-8704-4e44-a1f1-1e156296f021" providerId="AD" clId="Web-{B0FB718D-10EE-41E4-9847-5CDD7723C103}"/>
    <pc:docChg chg="modSld">
      <pc:chgData name="Amalie Berntzen" userId="S::abe097@uit.no::338e4b51-8704-4e44-a1f1-1e156296f021" providerId="AD" clId="Web-{B0FB718D-10EE-41E4-9847-5CDD7723C103}" dt="2019-11-19T09:19:04.406" v="291" actId="20577"/>
      <pc:docMkLst>
        <pc:docMk/>
      </pc:docMkLst>
    </pc:docChg>
  </pc:docChgLst>
  <pc:docChgLst>
    <pc:chgData name="Øistein Søvik" userId="S::oso039@uit.no::c24bab00-0d91-4fb3-9e3c-26aec00ce8dc" providerId="AD" clId="Web-{0C730BD9-8738-B025-3062-1D1201811A01}"/>
    <pc:docChg chg="modSld">
      <pc:chgData name="Øistein Søvik" userId="S::oso039@uit.no::c24bab00-0d91-4fb3-9e3c-26aec00ce8dc" providerId="AD" clId="Web-{0C730BD9-8738-B025-3062-1D1201811A01}" dt="2019-11-19T13:06:49.221" v="3" actId="20577"/>
      <pc:docMkLst>
        <pc:docMk/>
      </pc:docMkLst>
      <pc:sldChg chg="modSp">
        <pc:chgData name="Øistein Søvik" userId="S::oso039@uit.no::c24bab00-0d91-4fb3-9e3c-26aec00ce8dc" providerId="AD" clId="Web-{0C730BD9-8738-B025-3062-1D1201811A01}" dt="2019-11-19T13:06:49.221" v="2" actId="20577"/>
        <pc:sldMkLst>
          <pc:docMk/>
          <pc:sldMk cId="1721081214" sldId="264"/>
        </pc:sldMkLst>
        <pc:spChg chg="mod">
          <ac:chgData name="Øistein Søvik" userId="S::oso039@uit.no::c24bab00-0d91-4fb3-9e3c-26aec00ce8dc" providerId="AD" clId="Web-{0C730BD9-8738-B025-3062-1D1201811A01}" dt="2019-11-19T13:06:49.221" v="2" actId="20577"/>
          <ac:spMkLst>
            <pc:docMk/>
            <pc:sldMk cId="1721081214" sldId="264"/>
            <ac:spMk id="3" creationId="{15D77DB5-7D5C-4EEC-B7BF-5C8F01B7A25C}"/>
          </ac:spMkLst>
        </pc:spChg>
      </pc:sldChg>
    </pc:docChg>
  </pc:docChgLst>
  <pc:docChgLst>
    <pc:chgData name="Hilja Lisa Huru" userId="S::hhu000@uit.no::f20114bb-0294-40a9-8c91-c4d59e8d269c" providerId="AD" clId="Web-{282D793F-00C7-480C-8E75-387D9A200508}"/>
    <pc:docChg chg="addSld delSld modSld">
      <pc:chgData name="Hilja Lisa Huru" userId="S::hhu000@uit.no::f20114bb-0294-40a9-8c91-c4d59e8d269c" providerId="AD" clId="Web-{282D793F-00C7-480C-8E75-387D9A200508}" dt="2019-11-19T15:12:34.447" v="781" actId="20577"/>
      <pc:docMkLst>
        <pc:docMk/>
      </pc:docMkLst>
      <pc:sldChg chg="modSp">
        <pc:chgData name="Hilja Lisa Huru" userId="S::hhu000@uit.no::f20114bb-0294-40a9-8c91-c4d59e8d269c" providerId="AD" clId="Web-{282D793F-00C7-480C-8E75-387D9A200508}" dt="2019-11-19T15:04:18.507" v="477" actId="20577"/>
        <pc:sldMkLst>
          <pc:docMk/>
          <pc:sldMk cId="3971466348" sldId="259"/>
        </pc:sldMkLst>
        <pc:spChg chg="mod">
          <ac:chgData name="Hilja Lisa Huru" userId="S::hhu000@uit.no::f20114bb-0294-40a9-8c91-c4d59e8d269c" providerId="AD" clId="Web-{282D793F-00C7-480C-8E75-387D9A200508}" dt="2019-11-19T15:04:18.507" v="477" actId="20577"/>
          <ac:spMkLst>
            <pc:docMk/>
            <pc:sldMk cId="3971466348" sldId="259"/>
            <ac:spMk id="3" creationId="{7FAFEE55-C877-4667-AEEB-55F23C768EE6}"/>
          </ac:spMkLst>
        </pc:spChg>
      </pc:sldChg>
      <pc:sldChg chg="modSp">
        <pc:chgData name="Hilja Lisa Huru" userId="S::hhu000@uit.no::f20114bb-0294-40a9-8c91-c4d59e8d269c" providerId="AD" clId="Web-{282D793F-00C7-480C-8E75-387D9A200508}" dt="2019-11-19T15:07:45.477" v="740" actId="20577"/>
        <pc:sldMkLst>
          <pc:docMk/>
          <pc:sldMk cId="116096090" sldId="261"/>
        </pc:sldMkLst>
        <pc:spChg chg="mod">
          <ac:chgData name="Hilja Lisa Huru" userId="S::hhu000@uit.no::f20114bb-0294-40a9-8c91-c4d59e8d269c" providerId="AD" clId="Web-{282D793F-00C7-480C-8E75-387D9A200508}" dt="2019-11-19T15:07:45.477" v="740" actId="20577"/>
          <ac:spMkLst>
            <pc:docMk/>
            <pc:sldMk cId="116096090" sldId="261"/>
            <ac:spMk id="3" creationId="{5251B79A-9476-4FC3-AB46-FF700BC31C4E}"/>
          </ac:spMkLst>
        </pc:spChg>
      </pc:sldChg>
      <pc:sldChg chg="modSp">
        <pc:chgData name="Hilja Lisa Huru" userId="S::hhu000@uit.no::f20114bb-0294-40a9-8c91-c4d59e8d269c" providerId="AD" clId="Web-{282D793F-00C7-480C-8E75-387D9A200508}" dt="2019-11-19T15:06:58.976" v="692" actId="20577"/>
        <pc:sldMkLst>
          <pc:docMk/>
          <pc:sldMk cId="3375628684" sldId="280"/>
        </pc:sldMkLst>
        <pc:spChg chg="mod">
          <ac:chgData name="Hilja Lisa Huru" userId="S::hhu000@uit.no::f20114bb-0294-40a9-8c91-c4d59e8d269c" providerId="AD" clId="Web-{282D793F-00C7-480C-8E75-387D9A200508}" dt="2019-11-19T15:06:58.976" v="692" actId="20577"/>
          <ac:spMkLst>
            <pc:docMk/>
            <pc:sldMk cId="3375628684" sldId="280"/>
            <ac:spMk id="3" creationId="{984E15A7-76F7-4C2D-AF8D-BED27C4232EF}"/>
          </ac:spMkLst>
        </pc:spChg>
      </pc:sldChg>
      <pc:sldChg chg="modSp">
        <pc:chgData name="Hilja Lisa Huru" userId="S::hhu000@uit.no::f20114bb-0294-40a9-8c91-c4d59e8d269c" providerId="AD" clId="Web-{282D793F-00C7-480C-8E75-387D9A200508}" dt="2019-11-19T15:06:02.711" v="547" actId="20577"/>
        <pc:sldMkLst>
          <pc:docMk/>
          <pc:sldMk cId="795007958" sldId="282"/>
        </pc:sldMkLst>
        <pc:spChg chg="mod">
          <ac:chgData name="Hilja Lisa Huru" userId="S::hhu000@uit.no::f20114bb-0294-40a9-8c91-c4d59e8d269c" providerId="AD" clId="Web-{282D793F-00C7-480C-8E75-387D9A200508}" dt="2019-11-19T15:06:02.711" v="547" actId="20577"/>
          <ac:spMkLst>
            <pc:docMk/>
            <pc:sldMk cId="795007958" sldId="282"/>
            <ac:spMk id="2" creationId="{4D9149CF-D1A9-49CA-A90D-F963FD8DC715}"/>
          </ac:spMkLst>
        </pc:spChg>
        <pc:spChg chg="mod">
          <ac:chgData name="Hilja Lisa Huru" userId="S::hhu000@uit.no::f20114bb-0294-40a9-8c91-c4d59e8d269c" providerId="AD" clId="Web-{282D793F-00C7-480C-8E75-387D9A200508}" dt="2019-11-19T14:59:08.287" v="431" actId="20577"/>
          <ac:spMkLst>
            <pc:docMk/>
            <pc:sldMk cId="795007958" sldId="282"/>
            <ac:spMk id="3" creationId="{8E0FDD1E-0E0D-43E8-96DD-7F7BC5B380F1}"/>
          </ac:spMkLst>
        </pc:spChg>
      </pc:sldChg>
      <pc:sldChg chg="modSp add replId">
        <pc:chgData name="Hilja Lisa Huru" userId="S::hhu000@uit.no::f20114bb-0294-40a9-8c91-c4d59e8d269c" providerId="AD" clId="Web-{282D793F-00C7-480C-8E75-387D9A200508}" dt="2019-11-19T15:05:17.726" v="518" actId="20577"/>
        <pc:sldMkLst>
          <pc:docMk/>
          <pc:sldMk cId="3900115032" sldId="284"/>
        </pc:sldMkLst>
        <pc:spChg chg="mod">
          <ac:chgData name="Hilja Lisa Huru" userId="S::hhu000@uit.no::f20114bb-0294-40a9-8c91-c4d59e8d269c" providerId="AD" clId="Web-{282D793F-00C7-480C-8E75-387D9A200508}" dt="2019-11-19T15:05:17.726" v="518" actId="20577"/>
          <ac:spMkLst>
            <pc:docMk/>
            <pc:sldMk cId="3900115032" sldId="284"/>
            <ac:spMk id="3" creationId="{DEDCE435-4188-4FB7-A2F1-EBE9F6836FBC}"/>
          </ac:spMkLst>
        </pc:spChg>
        <pc:picChg chg="mod">
          <ac:chgData name="Hilja Lisa Huru" userId="S::hhu000@uit.no::f20114bb-0294-40a9-8c91-c4d59e8d269c" providerId="AD" clId="Web-{282D793F-00C7-480C-8E75-387D9A200508}" dt="2019-11-19T15:04:47.929" v="487" actId="1076"/>
          <ac:picMkLst>
            <pc:docMk/>
            <pc:sldMk cId="3900115032" sldId="284"/>
            <ac:picMk id="4" creationId="{A106717E-9082-4DA1-A722-137D3876FF32}"/>
          </ac:picMkLst>
        </pc:picChg>
      </pc:sldChg>
      <pc:sldChg chg="delSp modSp add replId">
        <pc:chgData name="Hilja Lisa Huru" userId="S::hhu000@uit.no::f20114bb-0294-40a9-8c91-c4d59e8d269c" providerId="AD" clId="Web-{282D793F-00C7-480C-8E75-387D9A200508}" dt="2019-11-19T15:10:50.259" v="763"/>
        <pc:sldMkLst>
          <pc:docMk/>
          <pc:sldMk cId="1701545755" sldId="286"/>
        </pc:sldMkLst>
        <pc:spChg chg="mod">
          <ac:chgData name="Hilja Lisa Huru" userId="S::hhu000@uit.no::f20114bb-0294-40a9-8c91-c4d59e8d269c" providerId="AD" clId="Web-{282D793F-00C7-480C-8E75-387D9A200508}" dt="2019-11-19T15:10:47.290" v="760" actId="20577"/>
          <ac:spMkLst>
            <pc:docMk/>
            <pc:sldMk cId="1701545755" sldId="286"/>
            <ac:spMk id="2" creationId="{00000000-0000-0000-0000-000000000000}"/>
          </ac:spMkLst>
        </pc:spChg>
        <pc:spChg chg="del">
          <ac:chgData name="Hilja Lisa Huru" userId="S::hhu000@uit.no::f20114bb-0294-40a9-8c91-c4d59e8d269c" providerId="AD" clId="Web-{282D793F-00C7-480C-8E75-387D9A200508}" dt="2019-11-19T15:10:50.259" v="763"/>
          <ac:spMkLst>
            <pc:docMk/>
            <pc:sldMk cId="1701545755" sldId="286"/>
            <ac:spMk id="3" creationId="{00000000-0000-0000-0000-000000000000}"/>
          </ac:spMkLst>
        </pc:spChg>
        <pc:spChg chg="del">
          <ac:chgData name="Hilja Lisa Huru" userId="S::hhu000@uit.no::f20114bb-0294-40a9-8c91-c4d59e8d269c" providerId="AD" clId="Web-{282D793F-00C7-480C-8E75-387D9A200508}" dt="2019-11-19T15:10:38.696" v="754"/>
          <ac:spMkLst>
            <pc:docMk/>
            <pc:sldMk cId="1701545755" sldId="286"/>
            <ac:spMk id="4" creationId="{00000000-0000-0000-0000-000000000000}"/>
          </ac:spMkLst>
        </pc:spChg>
        <pc:spChg chg="del">
          <ac:chgData name="Hilja Lisa Huru" userId="S::hhu000@uit.no::f20114bb-0294-40a9-8c91-c4d59e8d269c" providerId="AD" clId="Web-{282D793F-00C7-480C-8E75-387D9A200508}" dt="2019-11-19T15:10:40.759" v="755"/>
          <ac:spMkLst>
            <pc:docMk/>
            <pc:sldMk cId="1701545755" sldId="286"/>
            <ac:spMk id="5" creationId="{00000000-0000-0000-0000-000000000000}"/>
          </ac:spMkLst>
        </pc:spChg>
      </pc:sldChg>
      <pc:sldChg chg="modSp add replId">
        <pc:chgData name="Hilja Lisa Huru" userId="S::hhu000@uit.no::f20114bb-0294-40a9-8c91-c4d59e8d269c" providerId="AD" clId="Web-{282D793F-00C7-480C-8E75-387D9A200508}" dt="2019-11-19T15:11:24.072" v="774" actId="20577"/>
        <pc:sldMkLst>
          <pc:docMk/>
          <pc:sldMk cId="1208658078" sldId="287"/>
        </pc:sldMkLst>
        <pc:spChg chg="mod">
          <ac:chgData name="Hilja Lisa Huru" userId="S::hhu000@uit.no::f20114bb-0294-40a9-8c91-c4d59e8d269c" providerId="AD" clId="Web-{282D793F-00C7-480C-8E75-387D9A200508}" dt="2019-11-19T15:11:24.072" v="774" actId="20577"/>
          <ac:spMkLst>
            <pc:docMk/>
            <pc:sldMk cId="1208658078" sldId="287"/>
            <ac:spMk id="2" creationId="{00000000-0000-0000-0000-000000000000}"/>
          </ac:spMkLst>
        </pc:spChg>
      </pc:sldChg>
      <pc:sldChg chg="modSp add replId">
        <pc:chgData name="Hilja Lisa Huru" userId="S::hhu000@uit.no::f20114bb-0294-40a9-8c91-c4d59e8d269c" providerId="AD" clId="Web-{282D793F-00C7-480C-8E75-387D9A200508}" dt="2019-11-19T15:12:34.447" v="780" actId="20577"/>
        <pc:sldMkLst>
          <pc:docMk/>
          <pc:sldMk cId="2157526262" sldId="289"/>
        </pc:sldMkLst>
        <pc:spChg chg="mod">
          <ac:chgData name="Hilja Lisa Huru" userId="S::hhu000@uit.no::f20114bb-0294-40a9-8c91-c4d59e8d269c" providerId="AD" clId="Web-{282D793F-00C7-480C-8E75-387D9A200508}" dt="2019-11-19T15:12:34.447" v="780" actId="20577"/>
          <ac:spMkLst>
            <pc:docMk/>
            <pc:sldMk cId="2157526262" sldId="289"/>
            <ac:spMk id="2" creationId="{00000000-0000-0000-0000-000000000000}"/>
          </ac:spMkLst>
        </pc:spChg>
      </pc:sldChg>
    </pc:docChg>
  </pc:docChgLst>
  <pc:docChgLst>
    <pc:chgData name="Øistein Søvik" userId="S::oso039@uit.no::c24bab00-0d91-4fb3-9e3c-26aec00ce8dc" providerId="AD" clId="Web-{AE3AF871-1728-4708-BCBA-4C10A46CCCF2}"/>
    <pc:docChg chg="modSld">
      <pc:chgData name="Øistein Søvik" userId="S::oso039@uit.no::c24bab00-0d91-4fb3-9e3c-26aec00ce8dc" providerId="AD" clId="Web-{AE3AF871-1728-4708-BCBA-4C10A46CCCF2}" dt="2019-11-19T08:35:11.665" v="2" actId="14100"/>
      <pc:docMkLst>
        <pc:docMk/>
      </pc:docMkLst>
      <pc:sldChg chg="addSp modSp">
        <pc:chgData name="Øistein Søvik" userId="S::oso039@uit.no::c24bab00-0d91-4fb3-9e3c-26aec00ce8dc" providerId="AD" clId="Web-{AE3AF871-1728-4708-BCBA-4C10A46CCCF2}" dt="2019-11-19T08:35:11.665" v="2" actId="14100"/>
        <pc:sldMkLst>
          <pc:docMk/>
          <pc:sldMk cId="4253124984" sldId="256"/>
        </pc:sldMkLst>
        <pc:picChg chg="add mod">
          <ac:chgData name="Øistein Søvik" userId="S::oso039@uit.no::c24bab00-0d91-4fb3-9e3c-26aec00ce8dc" providerId="AD" clId="Web-{AE3AF871-1728-4708-BCBA-4C10A46CCCF2}" dt="2019-11-19T08:35:11.665" v="2" actId="14100"/>
          <ac:picMkLst>
            <pc:docMk/>
            <pc:sldMk cId="4253124984" sldId="256"/>
            <ac:picMk id="4" creationId="{F3247607-261F-4A9F-8CB5-38FFEC24E2E5}"/>
          </ac:picMkLst>
        </pc:picChg>
      </pc:sldChg>
    </pc:docChg>
  </pc:docChgLst>
  <pc:docChgLst>
    <pc:chgData name="Amalie Berntzen" userId="S::abe097@uit.no::338e4b51-8704-4e44-a1f1-1e156296f021" providerId="AD" clId="Web-{CB3EF5AD-9453-4130-9B4A-0FCC18C30F05}"/>
    <pc:docChg chg="modSld">
      <pc:chgData name="Amalie Berntzen" userId="S::abe097@uit.no::338e4b51-8704-4e44-a1f1-1e156296f021" providerId="AD" clId="Web-{CB3EF5AD-9453-4130-9B4A-0FCC18C30F05}" dt="2019-11-27T09:05:36.007" v="9" actId="1076"/>
      <pc:docMkLst>
        <pc:docMk/>
      </pc:docMkLst>
      <pc:sldChg chg="addSp modSp">
        <pc:chgData name="Amalie Berntzen" userId="S::abe097@uit.no::338e4b51-8704-4e44-a1f1-1e156296f021" providerId="AD" clId="Web-{CB3EF5AD-9453-4130-9B4A-0FCC18C30F05}" dt="2019-11-27T09:05:36.007" v="9" actId="1076"/>
        <pc:sldMkLst>
          <pc:docMk/>
          <pc:sldMk cId="3947781220" sldId="279"/>
        </pc:sldMkLst>
        <pc:picChg chg="add mod modCrop">
          <ac:chgData name="Amalie Berntzen" userId="S::abe097@uit.no::338e4b51-8704-4e44-a1f1-1e156296f021" providerId="AD" clId="Web-{CB3EF5AD-9453-4130-9B4A-0FCC18C30F05}" dt="2019-11-27T09:05:36.007" v="9" actId="1076"/>
          <ac:picMkLst>
            <pc:docMk/>
            <pc:sldMk cId="3947781220" sldId="279"/>
            <ac:picMk id="4" creationId="{A9DFE7CC-8663-4605-8605-999C119BDDCF}"/>
          </ac:picMkLst>
        </pc:picChg>
      </pc:sldChg>
    </pc:docChg>
  </pc:docChgLst>
  <pc:docChgLst>
    <pc:chgData name="Hilja Lisa Huru" userId="S::hhu000@uit.no::f20114bb-0294-40a9-8c91-c4d59e8d269c" providerId="AD" clId="Web-{236319AB-2184-4D5C-9E71-BCF24839E5F5}"/>
    <pc:docChg chg="addSld delSld modSld sldOrd">
      <pc:chgData name="Hilja Lisa Huru" userId="S::hhu000@uit.no::f20114bb-0294-40a9-8c91-c4d59e8d269c" providerId="AD" clId="Web-{236319AB-2184-4D5C-9E71-BCF24839E5F5}" dt="2019-11-19T14:51:48.349" v="1499" actId="20577"/>
      <pc:docMkLst>
        <pc:docMk/>
      </pc:docMkLst>
      <pc:sldChg chg="modSp">
        <pc:chgData name="Hilja Lisa Huru" userId="S::hhu000@uit.no::f20114bb-0294-40a9-8c91-c4d59e8d269c" providerId="AD" clId="Web-{236319AB-2184-4D5C-9E71-BCF24839E5F5}" dt="2019-11-19T14:40:15.531" v="1062" actId="20577"/>
        <pc:sldMkLst>
          <pc:docMk/>
          <pc:sldMk cId="116096090" sldId="261"/>
        </pc:sldMkLst>
        <pc:spChg chg="mod">
          <ac:chgData name="Hilja Lisa Huru" userId="S::hhu000@uit.no::f20114bb-0294-40a9-8c91-c4d59e8d269c" providerId="AD" clId="Web-{236319AB-2184-4D5C-9E71-BCF24839E5F5}" dt="2019-11-19T14:40:15.531" v="1062" actId="20577"/>
          <ac:spMkLst>
            <pc:docMk/>
            <pc:sldMk cId="116096090" sldId="261"/>
            <ac:spMk id="3" creationId="{5251B79A-9476-4FC3-AB46-FF700BC31C4E}"/>
          </ac:spMkLst>
        </pc:spChg>
      </pc:sldChg>
      <pc:sldChg chg="modSp">
        <pc:chgData name="Hilja Lisa Huru" userId="S::hhu000@uit.no::f20114bb-0294-40a9-8c91-c4d59e8d269c" providerId="AD" clId="Web-{236319AB-2184-4D5C-9E71-BCF24839E5F5}" dt="2019-11-19T14:40:36.328" v="1068" actId="20577"/>
        <pc:sldMkLst>
          <pc:docMk/>
          <pc:sldMk cId="2903836163" sldId="263"/>
        </pc:sldMkLst>
        <pc:spChg chg="mod">
          <ac:chgData name="Hilja Lisa Huru" userId="S::hhu000@uit.no::f20114bb-0294-40a9-8c91-c4d59e8d269c" providerId="AD" clId="Web-{236319AB-2184-4D5C-9E71-BCF24839E5F5}" dt="2019-11-19T14:40:36.328" v="1068" actId="20577"/>
          <ac:spMkLst>
            <pc:docMk/>
            <pc:sldMk cId="2903836163" sldId="263"/>
            <ac:spMk id="3" creationId="{C4D6CF24-30D6-460F-820D-2AC51256E452}"/>
          </ac:spMkLst>
        </pc:spChg>
      </pc:sldChg>
      <pc:sldChg chg="modSp">
        <pc:chgData name="Hilja Lisa Huru" userId="S::hhu000@uit.no::f20114bb-0294-40a9-8c91-c4d59e8d269c" providerId="AD" clId="Web-{236319AB-2184-4D5C-9E71-BCF24839E5F5}" dt="2019-11-19T14:41:43.423" v="1194" actId="20577"/>
        <pc:sldMkLst>
          <pc:docMk/>
          <pc:sldMk cId="3032494377" sldId="269"/>
        </pc:sldMkLst>
        <pc:spChg chg="mod">
          <ac:chgData name="Hilja Lisa Huru" userId="S::hhu000@uit.no::f20114bb-0294-40a9-8c91-c4d59e8d269c" providerId="AD" clId="Web-{236319AB-2184-4D5C-9E71-BCF24839E5F5}" dt="2019-11-19T14:38:08.890" v="881" actId="20577"/>
          <ac:spMkLst>
            <pc:docMk/>
            <pc:sldMk cId="3032494377" sldId="269"/>
            <ac:spMk id="2" creationId="{75A0F64F-0643-4A0E-85D7-EED249A2D98E}"/>
          </ac:spMkLst>
        </pc:spChg>
        <pc:spChg chg="mod">
          <ac:chgData name="Hilja Lisa Huru" userId="S::hhu000@uit.no::f20114bb-0294-40a9-8c91-c4d59e8d269c" providerId="AD" clId="Web-{236319AB-2184-4D5C-9E71-BCF24839E5F5}" dt="2019-11-19T14:41:43.423" v="1194" actId="20577"/>
          <ac:spMkLst>
            <pc:docMk/>
            <pc:sldMk cId="3032494377" sldId="269"/>
            <ac:spMk id="3" creationId="{00C59900-24AA-49AF-B894-B6073FC37A10}"/>
          </ac:spMkLst>
        </pc:spChg>
      </pc:sldChg>
      <pc:sldChg chg="modSp">
        <pc:chgData name="Hilja Lisa Huru" userId="S::hhu000@uit.no::f20114bb-0294-40a9-8c91-c4d59e8d269c" providerId="AD" clId="Web-{236319AB-2184-4D5C-9E71-BCF24839E5F5}" dt="2019-11-19T14:40:47.610" v="1087" actId="20577"/>
        <pc:sldMkLst>
          <pc:docMk/>
          <pc:sldMk cId="3947781220" sldId="279"/>
        </pc:sldMkLst>
        <pc:spChg chg="mod">
          <ac:chgData name="Hilja Lisa Huru" userId="S::hhu000@uit.no::f20114bb-0294-40a9-8c91-c4d59e8d269c" providerId="AD" clId="Web-{236319AB-2184-4D5C-9E71-BCF24839E5F5}" dt="2019-11-19T14:40:47.610" v="1087" actId="20577"/>
          <ac:spMkLst>
            <pc:docMk/>
            <pc:sldMk cId="3947781220" sldId="279"/>
            <ac:spMk id="2" creationId="{DE705E3E-51D9-467E-91EC-253FAD53A54C}"/>
          </ac:spMkLst>
        </pc:spChg>
        <pc:spChg chg="mod">
          <ac:chgData name="Hilja Lisa Huru" userId="S::hhu000@uit.no::f20114bb-0294-40a9-8c91-c4d59e8d269c" providerId="AD" clId="Web-{236319AB-2184-4D5C-9E71-BCF24839E5F5}" dt="2019-11-19T14:34:24.450" v="56" actId="20577"/>
          <ac:spMkLst>
            <pc:docMk/>
            <pc:sldMk cId="3947781220" sldId="279"/>
            <ac:spMk id="3" creationId="{077B352C-3FA4-47F5-BB5C-E1F5C2EF8502}"/>
          </ac:spMkLst>
        </pc:spChg>
      </pc:sldChg>
      <pc:sldChg chg="modSp new ord">
        <pc:chgData name="Hilja Lisa Huru" userId="S::hhu000@uit.no::f20114bb-0294-40a9-8c91-c4d59e8d269c" providerId="AD" clId="Web-{236319AB-2184-4D5C-9E71-BCF24839E5F5}" dt="2019-11-19T14:43:38.689" v="1299" actId="20577"/>
        <pc:sldMkLst>
          <pc:docMk/>
          <pc:sldMk cId="3375628684" sldId="280"/>
        </pc:sldMkLst>
        <pc:spChg chg="mod">
          <ac:chgData name="Hilja Lisa Huru" userId="S::hhu000@uit.no::f20114bb-0294-40a9-8c91-c4d59e8d269c" providerId="AD" clId="Web-{236319AB-2184-4D5C-9E71-BCF24839E5F5}" dt="2019-11-19T14:40:55.860" v="1101" actId="20577"/>
          <ac:spMkLst>
            <pc:docMk/>
            <pc:sldMk cId="3375628684" sldId="280"/>
            <ac:spMk id="2" creationId="{798D40AA-13DB-46D9-BAD9-59812CACF789}"/>
          </ac:spMkLst>
        </pc:spChg>
        <pc:spChg chg="mod">
          <ac:chgData name="Hilja Lisa Huru" userId="S::hhu000@uit.no::f20114bb-0294-40a9-8c91-c4d59e8d269c" providerId="AD" clId="Web-{236319AB-2184-4D5C-9E71-BCF24839E5F5}" dt="2019-11-19T14:43:38.689" v="1299" actId="20577"/>
          <ac:spMkLst>
            <pc:docMk/>
            <pc:sldMk cId="3375628684" sldId="280"/>
            <ac:spMk id="3" creationId="{984E15A7-76F7-4C2D-AF8D-BED27C4232EF}"/>
          </ac:spMkLst>
        </pc:spChg>
      </pc:sldChg>
      <pc:sldChg chg="addSp delSp modSp new">
        <pc:chgData name="Hilja Lisa Huru" userId="S::hhu000@uit.no::f20114bb-0294-40a9-8c91-c4d59e8d269c" providerId="AD" clId="Web-{236319AB-2184-4D5C-9E71-BCF24839E5F5}" dt="2019-11-19T14:51:45.756" v="1497" actId="20577"/>
        <pc:sldMkLst>
          <pc:docMk/>
          <pc:sldMk cId="795007958" sldId="282"/>
        </pc:sldMkLst>
        <pc:spChg chg="mod">
          <ac:chgData name="Hilja Lisa Huru" userId="S::hhu000@uit.no::f20114bb-0294-40a9-8c91-c4d59e8d269c" providerId="AD" clId="Web-{236319AB-2184-4D5C-9E71-BCF24839E5F5}" dt="2019-11-19T14:51:36.928" v="1490" actId="20577"/>
          <ac:spMkLst>
            <pc:docMk/>
            <pc:sldMk cId="795007958" sldId="282"/>
            <ac:spMk id="2" creationId="{4D9149CF-D1A9-49CA-A90D-F963FD8DC715}"/>
          </ac:spMkLst>
        </pc:spChg>
        <pc:spChg chg="mod">
          <ac:chgData name="Hilja Lisa Huru" userId="S::hhu000@uit.no::f20114bb-0294-40a9-8c91-c4d59e8d269c" providerId="AD" clId="Web-{236319AB-2184-4D5C-9E71-BCF24839E5F5}" dt="2019-11-19T14:51:45.756" v="1497" actId="20577"/>
          <ac:spMkLst>
            <pc:docMk/>
            <pc:sldMk cId="795007958" sldId="282"/>
            <ac:spMk id="3" creationId="{8E0FDD1E-0E0D-43E8-96DD-7F7BC5B380F1}"/>
          </ac:spMkLst>
        </pc:spChg>
        <pc:graphicFrameChg chg="add del mod">
          <ac:chgData name="Hilja Lisa Huru" userId="S::hhu000@uit.no::f20114bb-0294-40a9-8c91-c4d59e8d269c" providerId="AD" clId="Web-{236319AB-2184-4D5C-9E71-BCF24839E5F5}" dt="2019-11-19T14:49:49.052" v="1399"/>
          <ac:graphicFrameMkLst>
            <pc:docMk/>
            <pc:sldMk cId="795007958" sldId="282"/>
            <ac:graphicFrameMk id="5" creationId="{62E1C801-E4D1-41C3-AA91-A6AB6AA5D3C6}"/>
          </ac:graphicFrameMkLst>
        </pc:graphicFrameChg>
      </pc:sldChg>
    </pc:docChg>
  </pc:docChgLst>
  <pc:docChgLst>
    <pc:chgData name="Øistein Søvik" userId="S::oso039@uit.no::c24bab00-0d91-4fb3-9e3c-26aec00ce8dc" providerId="AD" clId="Web-{E40B8F50-2CD8-46DA-BD09-6E9C0C8024EA}"/>
    <pc:docChg chg="addSld delSld modSld sldOrd">
      <pc:chgData name="Øistein Søvik" userId="S::oso039@uit.no::c24bab00-0d91-4fb3-9e3c-26aec00ce8dc" providerId="AD" clId="Web-{E40B8F50-2CD8-46DA-BD09-6E9C0C8024EA}" dt="2019-11-28T10:43:03.899" v="2893" actId="20577"/>
      <pc:docMkLst>
        <pc:docMk/>
      </pc:docMkLst>
      <pc:sldChg chg="modSp ord">
        <pc:chgData name="Øistein Søvik" userId="S::oso039@uit.no::c24bab00-0d91-4fb3-9e3c-26aec00ce8dc" providerId="AD" clId="Web-{E40B8F50-2CD8-46DA-BD09-6E9C0C8024EA}" dt="2019-11-28T10:40:29.009" v="2860" actId="20577"/>
        <pc:sldMkLst>
          <pc:docMk/>
          <pc:sldMk cId="1140704894" sldId="257"/>
        </pc:sldMkLst>
        <pc:spChg chg="mod">
          <ac:chgData name="Øistein Søvik" userId="S::oso039@uit.no::c24bab00-0d91-4fb3-9e3c-26aec00ce8dc" providerId="AD" clId="Web-{E40B8F50-2CD8-46DA-BD09-6E9C0C8024EA}" dt="2019-11-28T10:38:52.229" v="2771" actId="20577"/>
          <ac:spMkLst>
            <pc:docMk/>
            <pc:sldMk cId="1140704894" sldId="257"/>
            <ac:spMk id="2" creationId="{DDAE5C6E-D6FC-4ACA-B7C4-E15C45191D1B}"/>
          </ac:spMkLst>
        </pc:spChg>
        <pc:spChg chg="mod">
          <ac:chgData name="Øistein Søvik" userId="S::oso039@uit.no::c24bab00-0d91-4fb3-9e3c-26aec00ce8dc" providerId="AD" clId="Web-{E40B8F50-2CD8-46DA-BD09-6E9C0C8024EA}" dt="2019-11-28T10:40:29.009" v="2860" actId="20577"/>
          <ac:spMkLst>
            <pc:docMk/>
            <pc:sldMk cId="1140704894" sldId="257"/>
            <ac:spMk id="3" creationId="{2B0ED164-D259-4284-9102-69D587DB3AEA}"/>
          </ac:spMkLst>
        </pc:spChg>
      </pc:sldChg>
      <pc:sldChg chg="modSp mod modShow">
        <pc:chgData name="Øistein Søvik" userId="S::oso039@uit.no::c24bab00-0d91-4fb3-9e3c-26aec00ce8dc" providerId="AD" clId="Web-{E40B8F50-2CD8-46DA-BD09-6E9C0C8024EA}" dt="2019-11-28T08:44:29.254" v="2093"/>
        <pc:sldMkLst>
          <pc:docMk/>
          <pc:sldMk cId="3971466348" sldId="259"/>
        </pc:sldMkLst>
        <pc:spChg chg="mod">
          <ac:chgData name="Øistein Søvik" userId="S::oso039@uit.no::c24bab00-0d91-4fb3-9e3c-26aec00ce8dc" providerId="AD" clId="Web-{E40B8F50-2CD8-46DA-BD09-6E9C0C8024EA}" dt="2019-11-28T06:49:04.455" v="48" actId="20577"/>
          <ac:spMkLst>
            <pc:docMk/>
            <pc:sldMk cId="3971466348" sldId="259"/>
            <ac:spMk id="2" creationId="{5E58D2A4-03D8-46D7-96A1-222538CAC20F}"/>
          </ac:spMkLst>
        </pc:spChg>
        <pc:spChg chg="mod">
          <ac:chgData name="Øistein Søvik" userId="S::oso039@uit.no::c24bab00-0d91-4fb3-9e3c-26aec00ce8dc" providerId="AD" clId="Web-{E40B8F50-2CD8-46DA-BD09-6E9C0C8024EA}" dt="2019-11-28T06:48:59.283" v="45" actId="20577"/>
          <ac:spMkLst>
            <pc:docMk/>
            <pc:sldMk cId="3971466348" sldId="259"/>
            <ac:spMk id="3" creationId="{7FAFEE55-C877-4667-AEEB-55F23C768EE6}"/>
          </ac:spMkLst>
        </pc:spChg>
      </pc:sldChg>
      <pc:sldChg chg="modSp ord">
        <pc:chgData name="Øistein Søvik" userId="S::oso039@uit.no::c24bab00-0d91-4fb3-9e3c-26aec00ce8dc" providerId="AD" clId="Web-{E40B8F50-2CD8-46DA-BD09-6E9C0C8024EA}" dt="2019-11-28T08:55:19.569" v="2306"/>
        <pc:sldMkLst>
          <pc:docMk/>
          <pc:sldMk cId="2459513225" sldId="260"/>
        </pc:sldMkLst>
        <pc:spChg chg="mod">
          <ac:chgData name="Øistein Søvik" userId="S::oso039@uit.no::c24bab00-0d91-4fb3-9e3c-26aec00ce8dc" providerId="AD" clId="Web-{E40B8F50-2CD8-46DA-BD09-6E9C0C8024EA}" dt="2019-11-28T06:48:49.173" v="41" actId="20577"/>
          <ac:spMkLst>
            <pc:docMk/>
            <pc:sldMk cId="2459513225" sldId="260"/>
            <ac:spMk id="2" creationId="{3CA0C71F-AF16-4763-B4B2-CB69D7E3601C}"/>
          </ac:spMkLst>
        </pc:spChg>
        <pc:spChg chg="mod">
          <ac:chgData name="Øistein Søvik" userId="S::oso039@uit.no::c24bab00-0d91-4fb3-9e3c-26aec00ce8dc" providerId="AD" clId="Web-{E40B8F50-2CD8-46DA-BD09-6E9C0C8024EA}" dt="2019-11-28T06:48:55.189" v="44" actId="1076"/>
          <ac:spMkLst>
            <pc:docMk/>
            <pc:sldMk cId="2459513225" sldId="260"/>
            <ac:spMk id="3" creationId="{B82EE2E9-683B-4B2C-9367-3FC1E3E698BC}"/>
          </ac:spMkLst>
        </pc:spChg>
      </pc:sldChg>
      <pc:sldChg chg="modSp">
        <pc:chgData name="Øistein Søvik" userId="S::oso039@uit.no::c24bab00-0d91-4fb3-9e3c-26aec00ce8dc" providerId="AD" clId="Web-{E40B8F50-2CD8-46DA-BD09-6E9C0C8024EA}" dt="2019-11-28T09:28:38.404" v="2317" actId="20577"/>
        <pc:sldMkLst>
          <pc:docMk/>
          <pc:sldMk cId="116096090" sldId="261"/>
        </pc:sldMkLst>
        <pc:spChg chg="mod">
          <ac:chgData name="Øistein Søvik" userId="S::oso039@uit.no::c24bab00-0d91-4fb3-9e3c-26aec00ce8dc" providerId="AD" clId="Web-{E40B8F50-2CD8-46DA-BD09-6E9C0C8024EA}" dt="2019-11-28T07:24:38.559" v="1632" actId="1076"/>
          <ac:spMkLst>
            <pc:docMk/>
            <pc:sldMk cId="116096090" sldId="261"/>
            <ac:spMk id="2" creationId="{FE8F51D7-C893-41A6-A6E4-77A60B45B9BD}"/>
          </ac:spMkLst>
        </pc:spChg>
        <pc:spChg chg="mod">
          <ac:chgData name="Øistein Søvik" userId="S::oso039@uit.no::c24bab00-0d91-4fb3-9e3c-26aec00ce8dc" providerId="AD" clId="Web-{E40B8F50-2CD8-46DA-BD09-6E9C0C8024EA}" dt="2019-11-28T09:28:38.404" v="2317" actId="20577"/>
          <ac:spMkLst>
            <pc:docMk/>
            <pc:sldMk cId="116096090" sldId="261"/>
            <ac:spMk id="3" creationId="{5251B79A-9476-4FC3-AB46-FF700BC31C4E}"/>
          </ac:spMkLst>
        </pc:spChg>
      </pc:sldChg>
      <pc:sldChg chg="modSp ord">
        <pc:chgData name="Øistein Søvik" userId="S::oso039@uit.no::c24bab00-0d91-4fb3-9e3c-26aec00ce8dc" providerId="AD" clId="Web-{E40B8F50-2CD8-46DA-BD09-6E9C0C8024EA}" dt="2019-11-28T10:43:03.899" v="2892" actId="20577"/>
        <pc:sldMkLst>
          <pc:docMk/>
          <pc:sldMk cId="3154539700" sldId="262"/>
        </pc:sldMkLst>
        <pc:spChg chg="mod">
          <ac:chgData name="Øistein Søvik" userId="S::oso039@uit.no::c24bab00-0d91-4fb3-9e3c-26aec00ce8dc" providerId="AD" clId="Web-{E40B8F50-2CD8-46DA-BD09-6E9C0C8024EA}" dt="2019-11-28T07:03:57.272" v="222" actId="20577"/>
          <ac:spMkLst>
            <pc:docMk/>
            <pc:sldMk cId="3154539700" sldId="262"/>
            <ac:spMk id="2" creationId="{12DB93AB-88E9-42FF-A409-A6A4933BE19F}"/>
          </ac:spMkLst>
        </pc:spChg>
        <pc:spChg chg="mod">
          <ac:chgData name="Øistein Søvik" userId="S::oso039@uit.no::c24bab00-0d91-4fb3-9e3c-26aec00ce8dc" providerId="AD" clId="Web-{E40B8F50-2CD8-46DA-BD09-6E9C0C8024EA}" dt="2019-11-28T10:43:03.899" v="2892" actId="20577"/>
          <ac:spMkLst>
            <pc:docMk/>
            <pc:sldMk cId="3154539700" sldId="262"/>
            <ac:spMk id="3" creationId="{5BA254D0-436F-4B7A-B374-28BF5C2A5960}"/>
          </ac:spMkLst>
        </pc:spChg>
      </pc:sldChg>
      <pc:sldChg chg="modSp mod modShow">
        <pc:chgData name="Øistein Søvik" userId="S::oso039@uit.no::c24bab00-0d91-4fb3-9e3c-26aec00ce8dc" providerId="AD" clId="Web-{E40B8F50-2CD8-46DA-BD09-6E9C0C8024EA}" dt="2019-11-28T08:45:12.473" v="2095"/>
        <pc:sldMkLst>
          <pc:docMk/>
          <pc:sldMk cId="2903836163" sldId="263"/>
        </pc:sldMkLst>
        <pc:spChg chg="mod">
          <ac:chgData name="Øistein Søvik" userId="S::oso039@uit.no::c24bab00-0d91-4fb3-9e3c-26aec00ce8dc" providerId="AD" clId="Web-{E40B8F50-2CD8-46DA-BD09-6E9C0C8024EA}" dt="2019-11-28T06:48:16.360" v="28" actId="20577"/>
          <ac:spMkLst>
            <pc:docMk/>
            <pc:sldMk cId="2903836163" sldId="263"/>
            <ac:spMk id="2" creationId="{1F582ABC-2DC6-4B6B-BEC3-FE106DB682EB}"/>
          </ac:spMkLst>
        </pc:spChg>
        <pc:spChg chg="mod">
          <ac:chgData name="Øistein Søvik" userId="S::oso039@uit.no::c24bab00-0d91-4fb3-9e3c-26aec00ce8dc" providerId="AD" clId="Web-{E40B8F50-2CD8-46DA-BD09-6E9C0C8024EA}" dt="2019-11-28T06:48:13.375" v="26" actId="20577"/>
          <ac:spMkLst>
            <pc:docMk/>
            <pc:sldMk cId="2903836163" sldId="263"/>
            <ac:spMk id="3" creationId="{C4D6CF24-30D6-460F-820D-2AC51256E452}"/>
          </ac:spMkLst>
        </pc:spChg>
      </pc:sldChg>
      <pc:sldChg chg="modSp">
        <pc:chgData name="Øistein Søvik" userId="S::oso039@uit.no::c24bab00-0d91-4fb3-9e3c-26aec00ce8dc" providerId="AD" clId="Web-{E40B8F50-2CD8-46DA-BD09-6E9C0C8024EA}" dt="2019-11-28T06:47:50.110" v="15" actId="20577"/>
        <pc:sldMkLst>
          <pc:docMk/>
          <pc:sldMk cId="3032494377" sldId="269"/>
        </pc:sldMkLst>
        <pc:spChg chg="mod">
          <ac:chgData name="Øistein Søvik" userId="S::oso039@uit.no::c24bab00-0d91-4fb3-9e3c-26aec00ce8dc" providerId="AD" clId="Web-{E40B8F50-2CD8-46DA-BD09-6E9C0C8024EA}" dt="2019-11-28T06:47:39.953" v="11" actId="20577"/>
          <ac:spMkLst>
            <pc:docMk/>
            <pc:sldMk cId="3032494377" sldId="269"/>
            <ac:spMk id="2" creationId="{75A0F64F-0643-4A0E-85D7-EED249A2D98E}"/>
          </ac:spMkLst>
        </pc:spChg>
        <pc:spChg chg="mod">
          <ac:chgData name="Øistein Søvik" userId="S::oso039@uit.no::c24bab00-0d91-4fb3-9e3c-26aec00ce8dc" providerId="AD" clId="Web-{E40B8F50-2CD8-46DA-BD09-6E9C0C8024EA}" dt="2019-11-28T06:47:50.110" v="15" actId="20577"/>
          <ac:spMkLst>
            <pc:docMk/>
            <pc:sldMk cId="3032494377" sldId="269"/>
            <ac:spMk id="3" creationId="{00C59900-24AA-49AF-B894-B6073FC37A10}"/>
          </ac:spMkLst>
        </pc:spChg>
      </pc:sldChg>
      <pc:sldChg chg="addSp delSp modSp mod ord setBg">
        <pc:chgData name="Øistein Søvik" userId="S::oso039@uit.no::c24bab00-0d91-4fb3-9e3c-26aec00ce8dc" providerId="AD" clId="Web-{E40B8F50-2CD8-46DA-BD09-6E9C0C8024EA}" dt="2019-11-28T07:18:22.682" v="1353"/>
        <pc:sldMkLst>
          <pc:docMk/>
          <pc:sldMk cId="3947781220" sldId="279"/>
        </pc:sldMkLst>
        <pc:spChg chg="del mod">
          <ac:chgData name="Øistein Søvik" userId="S::oso039@uit.no::c24bab00-0d91-4fb3-9e3c-26aec00ce8dc" providerId="AD" clId="Web-{E40B8F50-2CD8-46DA-BD09-6E9C0C8024EA}" dt="2019-11-28T06:58:24.379" v="201"/>
          <ac:spMkLst>
            <pc:docMk/>
            <pc:sldMk cId="3947781220" sldId="279"/>
            <ac:spMk id="2" creationId="{DE705E3E-51D9-467E-91EC-253FAD53A54C}"/>
          </ac:spMkLst>
        </pc:spChg>
        <pc:spChg chg="del">
          <ac:chgData name="Øistein Søvik" userId="S::oso039@uit.no::c24bab00-0d91-4fb3-9e3c-26aec00ce8dc" providerId="AD" clId="Web-{E40B8F50-2CD8-46DA-BD09-6E9C0C8024EA}" dt="2019-11-28T06:49:24.095" v="52"/>
          <ac:spMkLst>
            <pc:docMk/>
            <pc:sldMk cId="3947781220" sldId="279"/>
            <ac:spMk id="3" creationId="{077B352C-3FA4-47F5-BB5C-E1F5C2EF8502}"/>
          </ac:spMkLst>
        </pc:spChg>
        <pc:spChg chg="add del mod">
          <ac:chgData name="Øistein Søvik" userId="S::oso039@uit.no::c24bab00-0d91-4fb3-9e3c-26aec00ce8dc" providerId="AD" clId="Web-{E40B8F50-2CD8-46DA-BD09-6E9C0C8024EA}" dt="2019-11-28T06:50:57.252" v="61"/>
          <ac:spMkLst>
            <pc:docMk/>
            <pc:sldMk cId="3947781220" sldId="279"/>
            <ac:spMk id="8" creationId="{1E5F566A-9259-483B-B7AA-3035E3247BB9}"/>
          </ac:spMkLst>
        </pc:spChg>
        <pc:spChg chg="add del mod">
          <ac:chgData name="Øistein Søvik" userId="S::oso039@uit.no::c24bab00-0d91-4fb3-9e3c-26aec00ce8dc" providerId="AD" clId="Web-{E40B8F50-2CD8-46DA-BD09-6E9C0C8024EA}" dt="2019-11-28T06:58:27.082" v="202"/>
          <ac:spMkLst>
            <pc:docMk/>
            <pc:sldMk cId="3947781220" sldId="279"/>
            <ac:spMk id="10" creationId="{DBD1B4BE-0CF0-4D34-BC16-C84DBC9BD17D}"/>
          </ac:spMkLst>
        </pc:spChg>
        <pc:picChg chg="add del">
          <ac:chgData name="Øistein Søvik" userId="S::oso039@uit.no::c24bab00-0d91-4fb3-9e3c-26aec00ce8dc" providerId="AD" clId="Web-{E40B8F50-2CD8-46DA-BD09-6E9C0C8024EA}" dt="2019-11-28T06:57:24.348" v="174"/>
          <ac:picMkLst>
            <pc:docMk/>
            <pc:sldMk cId="3947781220" sldId="279"/>
            <ac:picMk id="4" creationId="{A9DFE7CC-8663-4605-8605-999C119BDDCF}"/>
          </ac:picMkLst>
        </pc:picChg>
        <pc:picChg chg="add del mod">
          <ac:chgData name="Øistein Søvik" userId="S::oso039@uit.no::c24bab00-0d91-4fb3-9e3c-26aec00ce8dc" providerId="AD" clId="Web-{E40B8F50-2CD8-46DA-BD09-6E9C0C8024EA}" dt="2019-11-28T06:58:53.833" v="206"/>
          <ac:picMkLst>
            <pc:docMk/>
            <pc:sldMk cId="3947781220" sldId="279"/>
            <ac:picMk id="5" creationId="{E8F8BC31-E7A1-40FA-809F-4EA8FF272098}"/>
          </ac:picMkLst>
        </pc:picChg>
        <pc:picChg chg="add mod modCrop">
          <ac:chgData name="Øistein Søvik" userId="S::oso039@uit.no::c24bab00-0d91-4fb3-9e3c-26aec00ce8dc" providerId="AD" clId="Web-{E40B8F50-2CD8-46DA-BD09-6E9C0C8024EA}" dt="2019-11-28T07:01:00.411" v="216" actId="1076"/>
          <ac:picMkLst>
            <pc:docMk/>
            <pc:sldMk cId="3947781220" sldId="279"/>
            <ac:picMk id="11" creationId="{C32BF5C9-EE1E-4FFB-A04D-623AFE536EB3}"/>
          </ac:picMkLst>
        </pc:picChg>
      </pc:sldChg>
      <pc:sldChg chg="modSp">
        <pc:chgData name="Øistein Søvik" userId="S::oso039@uit.no::c24bab00-0d91-4fb3-9e3c-26aec00ce8dc" providerId="AD" clId="Web-{E40B8F50-2CD8-46DA-BD09-6E9C0C8024EA}" dt="2019-11-28T10:12:47.020" v="2414" actId="20577"/>
        <pc:sldMkLst>
          <pc:docMk/>
          <pc:sldMk cId="3375628684" sldId="280"/>
        </pc:sldMkLst>
        <pc:spChg chg="mod">
          <ac:chgData name="Øistein Søvik" userId="S::oso039@uit.no::c24bab00-0d91-4fb3-9e3c-26aec00ce8dc" providerId="AD" clId="Web-{E40B8F50-2CD8-46DA-BD09-6E9C0C8024EA}" dt="2019-11-28T10:12:47.020" v="2414" actId="20577"/>
          <ac:spMkLst>
            <pc:docMk/>
            <pc:sldMk cId="3375628684" sldId="280"/>
            <ac:spMk id="2" creationId="{798D40AA-13DB-46D9-BAD9-59812CACF789}"/>
          </ac:spMkLst>
        </pc:spChg>
        <pc:spChg chg="mod">
          <ac:chgData name="Øistein Søvik" userId="S::oso039@uit.no::c24bab00-0d91-4fb3-9e3c-26aec00ce8dc" providerId="AD" clId="Web-{E40B8F50-2CD8-46DA-BD09-6E9C0C8024EA}" dt="2019-11-28T08:40:06.597" v="1753" actId="20577"/>
          <ac:spMkLst>
            <pc:docMk/>
            <pc:sldMk cId="3375628684" sldId="280"/>
            <ac:spMk id="3" creationId="{984E15A7-76F7-4C2D-AF8D-BED27C4232EF}"/>
          </ac:spMkLst>
        </pc:spChg>
      </pc:sldChg>
      <pc:sldChg chg="modSp ord">
        <pc:chgData name="Øistein Søvik" userId="S::oso039@uit.no::c24bab00-0d91-4fb3-9e3c-26aec00ce8dc" providerId="AD" clId="Web-{E40B8F50-2CD8-46DA-BD09-6E9C0C8024EA}" dt="2019-11-28T10:19:46.048" v="2699"/>
        <pc:sldMkLst>
          <pc:docMk/>
          <pc:sldMk cId="795007958" sldId="282"/>
        </pc:sldMkLst>
        <pc:spChg chg="mod">
          <ac:chgData name="Øistein Søvik" userId="S::oso039@uit.no::c24bab00-0d91-4fb3-9e3c-26aec00ce8dc" providerId="AD" clId="Web-{E40B8F50-2CD8-46DA-BD09-6E9C0C8024EA}" dt="2019-11-28T08:43:22.644" v="2068" actId="14100"/>
          <ac:spMkLst>
            <pc:docMk/>
            <pc:sldMk cId="795007958" sldId="282"/>
            <ac:spMk id="3" creationId="{8E0FDD1E-0E0D-43E8-96DD-7F7BC5B380F1}"/>
          </ac:spMkLst>
        </pc:spChg>
      </pc:sldChg>
      <pc:sldChg chg="modSp mod modShow">
        <pc:chgData name="Øistein Søvik" userId="S::oso039@uit.no::c24bab00-0d91-4fb3-9e3c-26aec00ce8dc" providerId="AD" clId="Web-{E40B8F50-2CD8-46DA-BD09-6E9C0C8024EA}" dt="2019-11-28T08:55:03.662" v="2305"/>
        <pc:sldMkLst>
          <pc:docMk/>
          <pc:sldMk cId="3900115032" sldId="284"/>
        </pc:sldMkLst>
        <pc:spChg chg="mod">
          <ac:chgData name="Øistein Søvik" userId="S::oso039@uit.no::c24bab00-0d91-4fb3-9e3c-26aec00ce8dc" providerId="AD" clId="Web-{E40B8F50-2CD8-46DA-BD09-6E9C0C8024EA}" dt="2019-11-28T06:48:34.251" v="35" actId="20577"/>
          <ac:spMkLst>
            <pc:docMk/>
            <pc:sldMk cId="3900115032" sldId="284"/>
            <ac:spMk id="2" creationId="{E2EE6246-EC65-44ED-A110-57BCB3B26638}"/>
          </ac:spMkLst>
        </pc:spChg>
        <pc:spChg chg="mod">
          <ac:chgData name="Øistein Søvik" userId="S::oso039@uit.no::c24bab00-0d91-4fb3-9e3c-26aec00ce8dc" providerId="AD" clId="Web-{E40B8F50-2CD8-46DA-BD09-6E9C0C8024EA}" dt="2019-11-28T06:48:30.610" v="33" actId="20577"/>
          <ac:spMkLst>
            <pc:docMk/>
            <pc:sldMk cId="3900115032" sldId="284"/>
            <ac:spMk id="3" creationId="{DEDCE435-4188-4FB7-A2F1-EBE9F6836FBC}"/>
          </ac:spMkLst>
        </pc:spChg>
      </pc:sldChg>
      <pc:sldChg chg="addSp delSp modSp mod setBg setClrOvrMap">
        <pc:chgData name="Øistein Søvik" userId="S::oso039@uit.no::c24bab00-0d91-4fb3-9e3c-26aec00ce8dc" providerId="AD" clId="Web-{E40B8F50-2CD8-46DA-BD09-6E9C0C8024EA}" dt="2019-11-28T10:12:13.238" v="2407" actId="1076"/>
        <pc:sldMkLst>
          <pc:docMk/>
          <pc:sldMk cId="1208658078" sldId="287"/>
        </pc:sldMkLst>
        <pc:spChg chg="mod">
          <ac:chgData name="Øistein Søvik" userId="S::oso039@uit.no::c24bab00-0d91-4fb3-9e3c-26aec00ce8dc" providerId="AD" clId="Web-{E40B8F50-2CD8-46DA-BD09-6E9C0C8024EA}" dt="2019-11-28T06:56:53.566" v="171"/>
          <ac:spMkLst>
            <pc:docMk/>
            <pc:sldMk cId="1208658078" sldId="287"/>
            <ac:spMk id="2" creationId="{00000000-0000-0000-0000-000000000000}"/>
          </ac:spMkLst>
        </pc:spChg>
        <pc:spChg chg="add mod">
          <ac:chgData name="Øistein Søvik" userId="S::oso039@uit.no::c24bab00-0d91-4fb3-9e3c-26aec00ce8dc" providerId="AD" clId="Web-{E40B8F50-2CD8-46DA-BD09-6E9C0C8024EA}" dt="2019-11-28T10:12:13.238" v="2407" actId="1076"/>
          <ac:spMkLst>
            <pc:docMk/>
            <pc:sldMk cId="1208658078" sldId="287"/>
            <ac:spMk id="3" creationId="{C1A9D4F6-F1E1-4CAD-943E-ABD6A7F8F7F2}"/>
          </ac:spMkLst>
        </pc:spChg>
        <pc:spChg chg="add del mod">
          <ac:chgData name="Øistein Søvik" userId="S::oso039@uit.no::c24bab00-0d91-4fb3-9e3c-26aec00ce8dc" providerId="AD" clId="Web-{E40B8F50-2CD8-46DA-BD09-6E9C0C8024EA}" dt="2019-11-28T06:55:25.066" v="163"/>
          <ac:spMkLst>
            <pc:docMk/>
            <pc:sldMk cId="1208658078" sldId="287"/>
            <ac:spMk id="7" creationId="{BCCC0414-05D3-49DB-9CD2-2DEEC2341E08}"/>
          </ac:spMkLst>
        </pc:spChg>
        <pc:spChg chg="add del mod">
          <ac:chgData name="Øistein Søvik" userId="S::oso039@uit.no::c24bab00-0d91-4fb3-9e3c-26aec00ce8dc" providerId="AD" clId="Web-{E40B8F50-2CD8-46DA-BD09-6E9C0C8024EA}" dt="2019-11-28T06:56:25.957" v="168"/>
          <ac:spMkLst>
            <pc:docMk/>
            <pc:sldMk cId="1208658078" sldId="287"/>
            <ac:spMk id="13" creationId="{A0104957-F68C-4301-8E72-6EFED16377C7}"/>
          </ac:spMkLst>
        </pc:spChg>
        <pc:spChg chg="add del mod">
          <ac:chgData name="Øistein Søvik" userId="S::oso039@uit.no::c24bab00-0d91-4fb3-9e3c-26aec00ce8dc" providerId="AD" clId="Web-{E40B8F50-2CD8-46DA-BD09-6E9C0C8024EA}" dt="2019-11-28T06:57:15.207" v="173"/>
          <ac:spMkLst>
            <pc:docMk/>
            <pc:sldMk cId="1208658078" sldId="287"/>
            <ac:spMk id="20" creationId="{D8E31C7F-E5B8-4935-B32C-E5B7E3A11F3B}"/>
          </ac:spMkLst>
        </pc:spChg>
        <pc:spChg chg="add del">
          <ac:chgData name="Øistein Søvik" userId="S::oso039@uit.no::c24bab00-0d91-4fb3-9e3c-26aec00ce8dc" providerId="AD" clId="Web-{E40B8F50-2CD8-46DA-BD09-6E9C0C8024EA}" dt="2019-11-28T06:56:53.566" v="170"/>
          <ac:spMkLst>
            <pc:docMk/>
            <pc:sldMk cId="1208658078" sldId="287"/>
            <ac:spMk id="21" creationId="{823AC064-BC96-4F32-8AE1-B2FD38754823}"/>
          </ac:spMkLst>
        </pc:spChg>
        <pc:picChg chg="del mod">
          <ac:chgData name="Øistein Søvik" userId="S::oso039@uit.no::c24bab00-0d91-4fb3-9e3c-26aec00ce8dc" providerId="AD" clId="Web-{E40B8F50-2CD8-46DA-BD09-6E9C0C8024EA}" dt="2019-11-28T06:53:41.503" v="157"/>
          <ac:picMkLst>
            <pc:docMk/>
            <pc:sldMk cId="1208658078" sldId="287"/>
            <ac:picMk id="3" creationId="{00000000-0000-0000-0000-000000000000}"/>
          </ac:picMkLst>
        </pc:picChg>
        <pc:picChg chg="add del mod">
          <ac:chgData name="Øistein Søvik" userId="S::oso039@uit.no::c24bab00-0d91-4fb3-9e3c-26aec00ce8dc" providerId="AD" clId="Web-{E40B8F50-2CD8-46DA-BD09-6E9C0C8024EA}" dt="2019-11-28T06:50:26.377" v="57"/>
          <ac:picMkLst>
            <pc:docMk/>
            <pc:sldMk cId="1208658078" sldId="287"/>
            <ac:picMk id="5" creationId="{183D3946-3DFA-4B19-AF14-8DC890047515}"/>
          </ac:picMkLst>
        </pc:picChg>
        <pc:picChg chg="add mod">
          <ac:chgData name="Øistein Søvik" userId="S::oso039@uit.no::c24bab00-0d91-4fb3-9e3c-26aec00ce8dc" providerId="AD" clId="Web-{E40B8F50-2CD8-46DA-BD09-6E9C0C8024EA}" dt="2019-11-28T09:59:22.134" v="2321" actId="1076"/>
          <ac:picMkLst>
            <pc:docMk/>
            <pc:sldMk cId="1208658078" sldId="287"/>
            <ac:picMk id="9" creationId="{FAF09B06-E420-4FE1-955C-097226A05357}"/>
          </ac:picMkLst>
        </pc:picChg>
        <pc:picChg chg="add del mod ord modCrop">
          <ac:chgData name="Øistein Søvik" userId="S::oso039@uit.no::c24bab00-0d91-4fb3-9e3c-26aec00ce8dc" providerId="AD" clId="Web-{E40B8F50-2CD8-46DA-BD09-6E9C0C8024EA}" dt="2019-11-28T06:56:13.191" v="167"/>
          <ac:picMkLst>
            <pc:docMk/>
            <pc:sldMk cId="1208658078" sldId="287"/>
            <ac:picMk id="10" creationId="{785C8EB8-EE32-40DB-B048-D72D3804D23C}"/>
          </ac:picMkLst>
        </pc:picChg>
        <pc:picChg chg="add del mod ord modCrop">
          <ac:chgData name="Øistein Søvik" userId="S::oso039@uit.no::c24bab00-0d91-4fb3-9e3c-26aec00ce8dc" providerId="AD" clId="Web-{E40B8F50-2CD8-46DA-BD09-6E9C0C8024EA}" dt="2019-11-28T06:56:59.004" v="172"/>
          <ac:picMkLst>
            <pc:docMk/>
            <pc:sldMk cId="1208658078" sldId="287"/>
            <ac:picMk id="14" creationId="{05CD5C9A-4E68-4D99-89EF-6BF479E55BDB}"/>
          </ac:picMkLst>
        </pc:picChg>
        <pc:cxnChg chg="add">
          <ac:chgData name="Øistein Søvik" userId="S::oso039@uit.no::c24bab00-0d91-4fb3-9e3c-26aec00ce8dc" providerId="AD" clId="Web-{E40B8F50-2CD8-46DA-BD09-6E9C0C8024EA}" dt="2019-11-28T06:56:53.566" v="171"/>
          <ac:cxnSpMkLst>
            <pc:docMk/>
            <pc:sldMk cId="1208658078" sldId="287"/>
            <ac:cxnSpMk id="16" creationId="{EBAD6A72-88E8-42F7-88B9-CAF744536BE4}"/>
          </ac:cxnSpMkLst>
        </pc:cxnChg>
        <pc:cxnChg chg="add">
          <ac:chgData name="Øistein Søvik" userId="S::oso039@uit.no::c24bab00-0d91-4fb3-9e3c-26aec00ce8dc" providerId="AD" clId="Web-{E40B8F50-2CD8-46DA-BD09-6E9C0C8024EA}" dt="2019-11-28T06:56:53.566" v="171"/>
          <ac:cxnSpMkLst>
            <pc:docMk/>
            <pc:sldMk cId="1208658078" sldId="287"/>
            <ac:cxnSpMk id="17" creationId="{C800968E-0A99-46C4-A9B2-6A63AC66F4B0}"/>
          </ac:cxnSpMkLst>
        </pc:cxnChg>
        <pc:cxnChg chg="add del">
          <ac:chgData name="Øistein Søvik" userId="S::oso039@uit.no::c24bab00-0d91-4fb3-9e3c-26aec00ce8dc" providerId="AD" clId="Web-{E40B8F50-2CD8-46DA-BD09-6E9C0C8024EA}" dt="2019-11-28T06:56:53.566" v="170"/>
          <ac:cxnSpMkLst>
            <pc:docMk/>
            <pc:sldMk cId="1208658078" sldId="287"/>
            <ac:cxnSpMk id="19" creationId="{DB146403-F3D6-484B-B2ED-97F9565D0370}"/>
          </ac:cxnSpMkLst>
        </pc:cxnChg>
        <pc:cxnChg chg="add del">
          <ac:chgData name="Øistein Søvik" userId="S::oso039@uit.no::c24bab00-0d91-4fb3-9e3c-26aec00ce8dc" providerId="AD" clId="Web-{E40B8F50-2CD8-46DA-BD09-6E9C0C8024EA}" dt="2019-11-28T06:56:53.566" v="170"/>
          <ac:cxnSpMkLst>
            <pc:docMk/>
            <pc:sldMk cId="1208658078" sldId="287"/>
            <ac:cxnSpMk id="23" creationId="{7E7C77BC-7138-40B1-A15B-20F57A494629}"/>
          </ac:cxnSpMkLst>
        </pc:cxnChg>
      </pc:sldChg>
      <pc:sldChg chg="modSp ord">
        <pc:chgData name="Øistein Søvik" userId="S::oso039@uit.no::c24bab00-0d91-4fb3-9e3c-26aec00ce8dc" providerId="AD" clId="Web-{E40B8F50-2CD8-46DA-BD09-6E9C0C8024EA}" dt="2019-11-28T10:10:13.349" v="2327" actId="20577"/>
        <pc:sldMkLst>
          <pc:docMk/>
          <pc:sldMk cId="2157526262" sldId="289"/>
        </pc:sldMkLst>
        <pc:spChg chg="mod">
          <ac:chgData name="Øistein Søvik" userId="S::oso039@uit.no::c24bab00-0d91-4fb3-9e3c-26aec00ce8dc" providerId="AD" clId="Web-{E40B8F50-2CD8-46DA-BD09-6E9C0C8024EA}" dt="2019-11-28T10:10:13.349" v="2327" actId="20577"/>
          <ac:spMkLst>
            <pc:docMk/>
            <pc:sldMk cId="2157526262" sldId="289"/>
            <ac:spMk id="2" creationId="{00000000-0000-0000-0000-000000000000}"/>
          </ac:spMkLst>
        </pc:spChg>
      </pc:sldChg>
      <pc:sldChg chg="addSp delSp modSp add replId">
        <pc:chgData name="Øistein Søvik" userId="S::oso039@uit.no::c24bab00-0d91-4fb3-9e3c-26aec00ce8dc" providerId="AD" clId="Web-{E40B8F50-2CD8-46DA-BD09-6E9C0C8024EA}" dt="2019-11-28T07:51:22.611" v="1697" actId="1076"/>
        <pc:sldMkLst>
          <pc:docMk/>
          <pc:sldMk cId="3728890374" sldId="293"/>
        </pc:sldMkLst>
        <pc:spChg chg="add del mod">
          <ac:chgData name="Øistein Søvik" userId="S::oso039@uit.no::c24bab00-0d91-4fb3-9e3c-26aec00ce8dc" providerId="AD" clId="Web-{E40B8F50-2CD8-46DA-BD09-6E9C0C8024EA}" dt="2019-11-28T07:49:14.346" v="1687"/>
          <ac:spMkLst>
            <pc:docMk/>
            <pc:sldMk cId="3728890374" sldId="293"/>
            <ac:spMk id="3" creationId="{838A932E-EDB8-4F5E-8090-481847CD6D59}"/>
          </ac:spMkLst>
        </pc:spChg>
        <pc:spChg chg="add del mod">
          <ac:chgData name="Øistein Søvik" userId="S::oso039@uit.no::c24bab00-0d91-4fb3-9e3c-26aec00ce8dc" providerId="AD" clId="Web-{E40B8F50-2CD8-46DA-BD09-6E9C0C8024EA}" dt="2019-11-28T07:50:22.626" v="1691"/>
          <ac:spMkLst>
            <pc:docMk/>
            <pc:sldMk cId="3728890374" sldId="293"/>
            <ac:spMk id="7" creationId="{54FB8E69-58AE-4EF9-AA44-8C4B7C52D31F}"/>
          </ac:spMkLst>
        </pc:spChg>
        <pc:picChg chg="add del mod ord">
          <ac:chgData name="Øistein Søvik" userId="S::oso039@uit.no::c24bab00-0d91-4fb3-9e3c-26aec00ce8dc" providerId="AD" clId="Web-{E40B8F50-2CD8-46DA-BD09-6E9C0C8024EA}" dt="2019-11-28T07:50:21.157" v="1690"/>
          <ac:picMkLst>
            <pc:docMk/>
            <pc:sldMk cId="3728890374" sldId="293"/>
            <ac:picMk id="4" creationId="{4C04FA85-236F-417D-9BE2-E7D5D50B5B36}"/>
          </ac:picMkLst>
        </pc:picChg>
        <pc:picChg chg="add mod ord">
          <ac:chgData name="Øistein Søvik" userId="S::oso039@uit.no::c24bab00-0d91-4fb3-9e3c-26aec00ce8dc" providerId="AD" clId="Web-{E40B8F50-2CD8-46DA-BD09-6E9C0C8024EA}" dt="2019-11-28T07:51:22.611" v="1697" actId="1076"/>
          <ac:picMkLst>
            <pc:docMk/>
            <pc:sldMk cId="3728890374" sldId="293"/>
            <ac:picMk id="8" creationId="{1249635B-017C-4330-B0BD-C8104089253A}"/>
          </ac:picMkLst>
        </pc:picChg>
        <pc:picChg chg="del mod">
          <ac:chgData name="Øistein Søvik" userId="S::oso039@uit.no::c24bab00-0d91-4fb3-9e3c-26aec00ce8dc" providerId="AD" clId="Web-{E40B8F50-2CD8-46DA-BD09-6E9C0C8024EA}" dt="2019-11-28T07:49:13.110" v="1686"/>
          <ac:picMkLst>
            <pc:docMk/>
            <pc:sldMk cId="3728890374" sldId="293"/>
            <ac:picMk id="15" creationId="{15AABA99-2ECD-41D3-8692-BB090099855B}"/>
          </ac:picMkLst>
        </pc:picChg>
      </pc:sldChg>
      <pc:sldChg chg="addSp delSp modSp add replId">
        <pc:chgData name="Øistein Søvik" userId="S::oso039@uit.no::c24bab00-0d91-4fb3-9e3c-26aec00ce8dc" providerId="AD" clId="Web-{E40B8F50-2CD8-46DA-BD09-6E9C0C8024EA}" dt="2019-11-28T10:17:20.908" v="2602" actId="20577"/>
        <pc:sldMkLst>
          <pc:docMk/>
          <pc:sldMk cId="3072706909" sldId="294"/>
        </pc:sldMkLst>
        <pc:spChg chg="mod">
          <ac:chgData name="Øistein Søvik" userId="S::oso039@uit.no::c24bab00-0d91-4fb3-9e3c-26aec00ce8dc" providerId="AD" clId="Web-{E40B8F50-2CD8-46DA-BD09-6E9C0C8024EA}" dt="2019-11-28T10:17:20.908" v="2602" actId="20577"/>
          <ac:spMkLst>
            <pc:docMk/>
            <pc:sldMk cId="3072706909" sldId="294"/>
            <ac:spMk id="2" creationId="{798D40AA-13DB-46D9-BAD9-59812CACF789}"/>
          </ac:spMkLst>
        </pc:spChg>
        <pc:spChg chg="del">
          <ac:chgData name="Øistein Søvik" userId="S::oso039@uit.no::c24bab00-0d91-4fb3-9e3c-26aec00ce8dc" providerId="AD" clId="Web-{E40B8F50-2CD8-46DA-BD09-6E9C0C8024EA}" dt="2019-11-28T08:36:41.987" v="1735"/>
          <ac:spMkLst>
            <pc:docMk/>
            <pc:sldMk cId="3072706909" sldId="294"/>
            <ac:spMk id="3" creationId="{984E15A7-76F7-4C2D-AF8D-BED27C4232EF}"/>
          </ac:spMkLst>
        </pc:spChg>
        <pc:spChg chg="add mod">
          <ac:chgData name="Øistein Søvik" userId="S::oso039@uit.no::c24bab00-0d91-4fb3-9e3c-26aec00ce8dc" providerId="AD" clId="Web-{E40B8F50-2CD8-46DA-BD09-6E9C0C8024EA}" dt="2019-11-28T10:16:08.753" v="2591" actId="20577"/>
          <ac:spMkLst>
            <pc:docMk/>
            <pc:sldMk cId="3072706909" sldId="294"/>
            <ac:spMk id="3" creationId="{E6545495-C7DD-4E7F-90C6-846F0F1F091B}"/>
          </ac:spMkLst>
        </pc:spChg>
        <pc:spChg chg="add del mod">
          <ac:chgData name="Øistein Søvik" userId="S::oso039@uit.no::c24bab00-0d91-4fb3-9e3c-26aec00ce8dc" providerId="AD" clId="Web-{E40B8F50-2CD8-46DA-BD09-6E9C0C8024EA}" dt="2019-11-28T08:36:49.565" v="1736"/>
          <ac:spMkLst>
            <pc:docMk/>
            <pc:sldMk cId="3072706909" sldId="294"/>
            <ac:spMk id="5" creationId="{2D55414A-22F5-4D21-B5ED-E95DC962CD1E}"/>
          </ac:spMkLst>
        </pc:spChg>
        <pc:picChg chg="add del mod">
          <ac:chgData name="Øistein Søvik" userId="S::oso039@uit.no::c24bab00-0d91-4fb3-9e3c-26aec00ce8dc" providerId="AD" clId="Web-{E40B8F50-2CD8-46DA-BD09-6E9C0C8024EA}" dt="2019-11-28T10:13:15.004" v="2418"/>
          <ac:picMkLst>
            <pc:docMk/>
            <pc:sldMk cId="3072706909" sldId="294"/>
            <ac:picMk id="6" creationId="{D751D83C-CF45-49C3-8133-55252BECC55E}"/>
          </ac:picMkLst>
        </pc:picChg>
        <pc:picChg chg="add del mod">
          <ac:chgData name="Øistein Søvik" userId="S::oso039@uit.no::c24bab00-0d91-4fb3-9e3c-26aec00ce8dc" providerId="AD" clId="Web-{E40B8F50-2CD8-46DA-BD09-6E9C0C8024EA}" dt="2019-11-28T10:13:16.988" v="2419"/>
          <ac:picMkLst>
            <pc:docMk/>
            <pc:sldMk cId="3072706909" sldId="294"/>
            <ac:picMk id="8" creationId="{B227AA92-CB5C-4585-8209-A89D7F7C4430}"/>
          </ac:picMkLst>
        </pc:picChg>
      </pc:sldChg>
      <pc:sldChg chg="modSp add replId">
        <pc:chgData name="Øistein Søvik" userId="S::oso039@uit.no::c24bab00-0d91-4fb3-9e3c-26aec00ce8dc" providerId="AD" clId="Web-{E40B8F50-2CD8-46DA-BD09-6E9C0C8024EA}" dt="2019-11-28T10:40:47.884" v="2863" actId="20577"/>
        <pc:sldMkLst>
          <pc:docMk/>
          <pc:sldMk cId="3761147142" sldId="295"/>
        </pc:sldMkLst>
        <pc:spChg chg="mod">
          <ac:chgData name="Øistein Søvik" userId="S::oso039@uit.no::c24bab00-0d91-4fb3-9e3c-26aec00ce8dc" providerId="AD" clId="Web-{E40B8F50-2CD8-46DA-BD09-6E9C0C8024EA}" dt="2019-11-28T08:40:24.565" v="1768" actId="20577"/>
          <ac:spMkLst>
            <pc:docMk/>
            <pc:sldMk cId="3761147142" sldId="295"/>
            <ac:spMk id="2" creationId="{DDAE5C6E-D6FC-4ACA-B7C4-E15C45191D1B}"/>
          </ac:spMkLst>
        </pc:spChg>
        <pc:spChg chg="mod">
          <ac:chgData name="Øistein Søvik" userId="S::oso039@uit.no::c24bab00-0d91-4fb3-9e3c-26aec00ce8dc" providerId="AD" clId="Web-{E40B8F50-2CD8-46DA-BD09-6E9C0C8024EA}" dt="2019-11-28T10:40:47.884" v="2863" actId="20577"/>
          <ac:spMkLst>
            <pc:docMk/>
            <pc:sldMk cId="3761147142" sldId="295"/>
            <ac:spMk id="3" creationId="{2B0ED164-D259-4284-9102-69D587DB3AEA}"/>
          </ac:spMkLst>
        </pc:spChg>
      </pc:sldChg>
      <pc:sldChg chg="modSp add ord replId">
        <pc:chgData name="Øistein Søvik" userId="S::oso039@uit.no::c24bab00-0d91-4fb3-9e3c-26aec00ce8dc" providerId="AD" clId="Web-{E40B8F50-2CD8-46DA-BD09-6E9C0C8024EA}" dt="2019-11-28T10:30:25.247" v="2765" actId="20577"/>
        <pc:sldMkLst>
          <pc:docMk/>
          <pc:sldMk cId="871126351" sldId="296"/>
        </pc:sldMkLst>
        <pc:spChg chg="mod">
          <ac:chgData name="Øistein Søvik" userId="S::oso039@uit.no::c24bab00-0d91-4fb3-9e3c-26aec00ce8dc" providerId="AD" clId="Web-{E40B8F50-2CD8-46DA-BD09-6E9C0C8024EA}" dt="2019-11-28T08:49:22.145" v="2298" actId="1076"/>
          <ac:spMkLst>
            <pc:docMk/>
            <pc:sldMk cId="871126351" sldId="296"/>
            <ac:spMk id="2" creationId="{1F582ABC-2DC6-4B6B-BEC3-FE106DB682EB}"/>
          </ac:spMkLst>
        </pc:spChg>
        <pc:spChg chg="mod">
          <ac:chgData name="Øistein Søvik" userId="S::oso039@uit.no::c24bab00-0d91-4fb3-9e3c-26aec00ce8dc" providerId="AD" clId="Web-{E40B8F50-2CD8-46DA-BD09-6E9C0C8024EA}" dt="2019-11-28T10:30:25.247" v="2765" actId="20577"/>
          <ac:spMkLst>
            <pc:docMk/>
            <pc:sldMk cId="871126351" sldId="296"/>
            <ac:spMk id="3" creationId="{C4D6CF24-30D6-460F-820D-2AC51256E452}"/>
          </ac:spMkLst>
        </pc:spChg>
      </pc:sldChg>
      <pc:sldChg chg="modSp add replId">
        <pc:chgData name="Øistein Søvik" userId="S::oso039@uit.no::c24bab00-0d91-4fb3-9e3c-26aec00ce8dc" providerId="AD" clId="Web-{E40B8F50-2CD8-46DA-BD09-6E9C0C8024EA}" dt="2019-11-28T10:17:54.314" v="2693" actId="20577"/>
        <pc:sldMkLst>
          <pc:docMk/>
          <pc:sldMk cId="2896643454" sldId="297"/>
        </pc:sldMkLst>
        <pc:spChg chg="mod">
          <ac:chgData name="Øistein Søvik" userId="S::oso039@uit.no::c24bab00-0d91-4fb3-9e3c-26aec00ce8dc" providerId="AD" clId="Web-{E40B8F50-2CD8-46DA-BD09-6E9C0C8024EA}" dt="2019-11-28T10:17:54.314" v="2693" actId="20577"/>
          <ac:spMkLst>
            <pc:docMk/>
            <pc:sldMk cId="2896643454" sldId="297"/>
            <ac:spMk id="2" creationId="{798D40AA-13DB-46D9-BAD9-59812CACF789}"/>
          </ac:spMkLst>
        </pc:spChg>
      </pc:sldChg>
    </pc:docChg>
  </pc:docChgLst>
  <pc:docChgLst>
    <pc:chgData name="Øistein Søvik" userId="S::oso039@uit.no::c24bab00-0d91-4fb3-9e3c-26aec00ce8dc" providerId="AD" clId="Web-{CC4370CB-D9F5-4BDE-B717-12462994C2A3}"/>
    <pc:docChg chg="modSld">
      <pc:chgData name="Øistein Søvik" userId="S::oso039@uit.no::c24bab00-0d91-4fb3-9e3c-26aec00ce8dc" providerId="AD" clId="Web-{CC4370CB-D9F5-4BDE-B717-12462994C2A3}" dt="2019-12-05T12:01:26.361" v="10" actId="20577"/>
      <pc:docMkLst>
        <pc:docMk/>
      </pc:docMkLst>
      <pc:sldChg chg="modSp">
        <pc:chgData name="Øistein Søvik" userId="S::oso039@uit.no::c24bab00-0d91-4fb3-9e3c-26aec00ce8dc" providerId="AD" clId="Web-{CC4370CB-D9F5-4BDE-B717-12462994C2A3}" dt="2019-12-05T12:01:26.361" v="9" actId="20577"/>
        <pc:sldMkLst>
          <pc:docMk/>
          <pc:sldMk cId="871126351" sldId="296"/>
        </pc:sldMkLst>
        <pc:spChg chg="mod">
          <ac:chgData name="Øistein Søvik" userId="S::oso039@uit.no::c24bab00-0d91-4fb3-9e3c-26aec00ce8dc" providerId="AD" clId="Web-{CC4370CB-D9F5-4BDE-B717-12462994C2A3}" dt="2019-12-05T12:01:26.361" v="9" actId="20577"/>
          <ac:spMkLst>
            <pc:docMk/>
            <pc:sldMk cId="871126351" sldId="296"/>
            <ac:spMk id="3" creationId="{C4D6CF24-30D6-460F-820D-2AC51256E452}"/>
          </ac:spMkLst>
        </pc:spChg>
      </pc:sldChg>
    </pc:docChg>
  </pc:docChgLst>
  <pc:docChgLst>
    <pc:chgData name="Hilja Lisa Huru" userId="S::hhu000@uit.no::f20114bb-0294-40a9-8c91-c4d59e8d269c" providerId="AD" clId="Web-{F2083036-0D2A-45CC-8FFA-34A3FECCA1ED}"/>
    <pc:docChg chg="addSld modSld">
      <pc:chgData name="Hilja Lisa Huru" userId="S::hhu000@uit.no::f20114bb-0294-40a9-8c91-c4d59e8d269c" providerId="AD" clId="Web-{F2083036-0D2A-45CC-8FFA-34A3FECCA1ED}" dt="2019-11-06T11:27:27.346" v="184" actId="20577"/>
      <pc:docMkLst>
        <pc:docMk/>
      </pc:docMkLst>
      <pc:sldChg chg="modSp">
        <pc:chgData name="Hilja Lisa Huru" userId="S::hhu000@uit.no::f20114bb-0294-40a9-8c91-c4d59e8d269c" providerId="AD" clId="Web-{F2083036-0D2A-45CC-8FFA-34A3FECCA1ED}" dt="2019-11-06T11:23:33.628" v="79" actId="20577"/>
        <pc:sldMkLst>
          <pc:docMk/>
          <pc:sldMk cId="3971466348" sldId="259"/>
        </pc:sldMkLst>
        <pc:spChg chg="mod">
          <ac:chgData name="Hilja Lisa Huru" userId="S::hhu000@uit.no::f20114bb-0294-40a9-8c91-c4d59e8d269c" providerId="AD" clId="Web-{F2083036-0D2A-45CC-8FFA-34A3FECCA1ED}" dt="2019-11-06T11:23:33.628" v="79" actId="20577"/>
          <ac:spMkLst>
            <pc:docMk/>
            <pc:sldMk cId="3971466348" sldId="259"/>
            <ac:spMk id="2" creationId="{5E58D2A4-03D8-46D7-96A1-222538CAC20F}"/>
          </ac:spMkLst>
        </pc:spChg>
      </pc:sldChg>
      <pc:sldChg chg="modSp new">
        <pc:chgData name="Hilja Lisa Huru" userId="S::hhu000@uit.no::f20114bb-0294-40a9-8c91-c4d59e8d269c" providerId="AD" clId="Web-{F2083036-0D2A-45CC-8FFA-34A3FECCA1ED}" dt="2019-11-06T11:27:27.346" v="183" actId="20577"/>
        <pc:sldMkLst>
          <pc:docMk/>
          <pc:sldMk cId="1721081214" sldId="264"/>
        </pc:sldMkLst>
        <pc:spChg chg="mod">
          <ac:chgData name="Hilja Lisa Huru" userId="S::hhu000@uit.no::f20114bb-0294-40a9-8c91-c4d59e8d269c" providerId="AD" clId="Web-{F2083036-0D2A-45CC-8FFA-34A3FECCA1ED}" dt="2019-11-06T11:26:10.424" v="112" actId="20577"/>
          <ac:spMkLst>
            <pc:docMk/>
            <pc:sldMk cId="1721081214" sldId="264"/>
            <ac:spMk id="2" creationId="{819ABB50-AF58-4F0F-B980-F5F603A8B68E}"/>
          </ac:spMkLst>
        </pc:spChg>
        <pc:spChg chg="mod">
          <ac:chgData name="Hilja Lisa Huru" userId="S::hhu000@uit.no::f20114bb-0294-40a9-8c91-c4d59e8d269c" providerId="AD" clId="Web-{F2083036-0D2A-45CC-8FFA-34A3FECCA1ED}" dt="2019-11-06T11:27:27.346" v="183" actId="20577"/>
          <ac:spMkLst>
            <pc:docMk/>
            <pc:sldMk cId="1721081214" sldId="264"/>
            <ac:spMk id="3" creationId="{15D77DB5-7D5C-4EEC-B7BF-5C8F01B7A25C}"/>
          </ac:spMkLst>
        </pc:spChg>
      </pc:sldChg>
    </pc:docChg>
  </pc:docChgLst>
  <pc:docChgLst>
    <pc:chgData name="Hilja Lisa Huru" userId="S::hhu000@uit.no::f20114bb-0294-40a9-8c91-c4d59e8d269c" providerId="AD" clId="Web-{5010D6B1-3777-446B-B465-FE5C64FC1AF7}"/>
    <pc:docChg chg="modSld">
      <pc:chgData name="Hilja Lisa Huru" userId="S::hhu000@uit.no::f20114bb-0294-40a9-8c91-c4d59e8d269c" providerId="AD" clId="Web-{5010D6B1-3777-446B-B465-FE5C64FC1AF7}" dt="2019-11-12T09:35:25.808" v="108"/>
      <pc:docMkLst>
        <pc:docMk/>
      </pc:docMkLst>
      <pc:sldChg chg="modSp">
        <pc:chgData name="Hilja Lisa Huru" userId="S::hhu000@uit.no::f20114bb-0294-40a9-8c91-c4d59e8d269c" providerId="AD" clId="Web-{5010D6B1-3777-446B-B465-FE5C64FC1AF7}" dt="2019-11-12T09:31:10.155" v="11" actId="20577"/>
        <pc:sldMkLst>
          <pc:docMk/>
          <pc:sldMk cId="1140704894" sldId="257"/>
        </pc:sldMkLst>
        <pc:spChg chg="mod">
          <ac:chgData name="Hilja Lisa Huru" userId="S::hhu000@uit.no::f20114bb-0294-40a9-8c91-c4d59e8d269c" providerId="AD" clId="Web-{5010D6B1-3777-446B-B465-FE5C64FC1AF7}" dt="2019-11-12T09:31:10.155" v="11" actId="20577"/>
          <ac:spMkLst>
            <pc:docMk/>
            <pc:sldMk cId="1140704894" sldId="257"/>
            <ac:spMk id="2" creationId="{DDAE5C6E-D6FC-4ACA-B7C4-E15C45191D1B}"/>
          </ac:spMkLst>
        </pc:spChg>
      </pc:sldChg>
      <pc:sldChg chg="modSp">
        <pc:chgData name="Hilja Lisa Huru" userId="S::hhu000@uit.no::f20114bb-0294-40a9-8c91-c4d59e8d269c" providerId="AD" clId="Web-{5010D6B1-3777-446B-B465-FE5C64FC1AF7}" dt="2019-11-12T09:35:02.855" v="106" actId="20577"/>
        <pc:sldMkLst>
          <pc:docMk/>
          <pc:sldMk cId="2903836163" sldId="263"/>
        </pc:sldMkLst>
        <pc:spChg chg="mod">
          <ac:chgData name="Hilja Lisa Huru" userId="S::hhu000@uit.no::f20114bb-0294-40a9-8c91-c4d59e8d269c" providerId="AD" clId="Web-{5010D6B1-3777-446B-B465-FE5C64FC1AF7}" dt="2019-11-12T09:33:38.997" v="74" actId="20577"/>
          <ac:spMkLst>
            <pc:docMk/>
            <pc:sldMk cId="2903836163" sldId="263"/>
            <ac:spMk id="2" creationId="{1F582ABC-2DC6-4B6B-BEC3-FE106DB682EB}"/>
          </ac:spMkLst>
        </pc:spChg>
        <pc:spChg chg="mod">
          <ac:chgData name="Hilja Lisa Huru" userId="S::hhu000@uit.no::f20114bb-0294-40a9-8c91-c4d59e8d269c" providerId="AD" clId="Web-{5010D6B1-3777-446B-B465-FE5C64FC1AF7}" dt="2019-11-12T09:35:02.855" v="106" actId="20577"/>
          <ac:spMkLst>
            <pc:docMk/>
            <pc:sldMk cId="2903836163" sldId="263"/>
            <ac:spMk id="3" creationId="{C4D6CF24-30D6-460F-820D-2AC51256E452}"/>
          </ac:spMkLst>
        </pc:spChg>
      </pc:sldChg>
      <pc:sldChg chg="mod modShow">
        <pc:chgData name="Hilja Lisa Huru" userId="S::hhu000@uit.no::f20114bb-0294-40a9-8c91-c4d59e8d269c" providerId="AD" clId="Web-{5010D6B1-3777-446B-B465-FE5C64FC1AF7}" dt="2019-11-12T09:35:25.808" v="108"/>
        <pc:sldMkLst>
          <pc:docMk/>
          <pc:sldMk cId="583954336" sldId="265"/>
        </pc:sldMkLst>
      </pc:sldChg>
    </pc:docChg>
  </pc:docChgLst>
  <pc:docChgLst>
    <pc:chgData name="Hilja Lisa Huru" userId="S::hhu000@uit.no::f20114bb-0294-40a9-8c91-c4d59e8d269c" providerId="AD" clId="Web-{21396639-AC15-4A67-AB61-42A4042101AB}"/>
    <pc:docChg chg="addSld modSld sldOrd">
      <pc:chgData name="Hilja Lisa Huru" userId="S::hhu000@uit.no::f20114bb-0294-40a9-8c91-c4d59e8d269c" providerId="AD" clId="Web-{21396639-AC15-4A67-AB61-42A4042101AB}" dt="2019-11-12T10:30:25.015" v="621"/>
      <pc:docMkLst>
        <pc:docMk/>
      </pc:docMkLst>
      <pc:sldChg chg="modSp">
        <pc:chgData name="Hilja Lisa Huru" userId="S::hhu000@uit.no::f20114bb-0294-40a9-8c91-c4d59e8d269c" providerId="AD" clId="Web-{21396639-AC15-4A67-AB61-42A4042101AB}" dt="2019-11-12T10:29:58.686" v="596" actId="20577"/>
        <pc:sldMkLst>
          <pc:docMk/>
          <pc:sldMk cId="1721081214" sldId="264"/>
        </pc:sldMkLst>
        <pc:spChg chg="mod">
          <ac:chgData name="Hilja Lisa Huru" userId="S::hhu000@uit.no::f20114bb-0294-40a9-8c91-c4d59e8d269c" providerId="AD" clId="Web-{21396639-AC15-4A67-AB61-42A4042101AB}" dt="2019-11-12T10:29:58.686" v="596" actId="20577"/>
          <ac:spMkLst>
            <pc:docMk/>
            <pc:sldMk cId="1721081214" sldId="264"/>
            <ac:spMk id="3" creationId="{15D77DB5-7D5C-4EEC-B7BF-5C8F01B7A25C}"/>
          </ac:spMkLst>
        </pc:spChg>
      </pc:sldChg>
      <pc:sldChg chg="modSp">
        <pc:chgData name="Hilja Lisa Huru" userId="S::hhu000@uit.no::f20114bb-0294-40a9-8c91-c4d59e8d269c" providerId="AD" clId="Web-{21396639-AC15-4A67-AB61-42A4042101AB}" dt="2019-11-12T10:17:42.369" v="528" actId="20577"/>
        <pc:sldMkLst>
          <pc:docMk/>
          <pc:sldMk cId="583954336" sldId="265"/>
        </pc:sldMkLst>
        <pc:spChg chg="mod">
          <ac:chgData name="Hilja Lisa Huru" userId="S::hhu000@uit.no::f20114bb-0294-40a9-8c91-c4d59e8d269c" providerId="AD" clId="Web-{21396639-AC15-4A67-AB61-42A4042101AB}" dt="2019-11-12T10:17:42.369" v="528" actId="20577"/>
          <ac:spMkLst>
            <pc:docMk/>
            <pc:sldMk cId="583954336" sldId="265"/>
            <ac:spMk id="2" creationId="{00000000-0000-0000-0000-000000000000}"/>
          </ac:spMkLst>
        </pc:spChg>
      </pc:sldChg>
      <pc:sldChg chg="modSp new mod modShow">
        <pc:chgData name="Hilja Lisa Huru" userId="S::hhu000@uit.no::f20114bb-0294-40a9-8c91-c4d59e8d269c" providerId="AD" clId="Web-{21396639-AC15-4A67-AB61-42A4042101AB}" dt="2019-11-12T10:17:26.134" v="512" actId="20577"/>
        <pc:sldMkLst>
          <pc:docMk/>
          <pc:sldMk cId="892236168" sldId="267"/>
        </pc:sldMkLst>
        <pc:spChg chg="mod">
          <ac:chgData name="Hilja Lisa Huru" userId="S::hhu000@uit.no::f20114bb-0294-40a9-8c91-c4d59e8d269c" providerId="AD" clId="Web-{21396639-AC15-4A67-AB61-42A4042101AB}" dt="2019-11-12T10:08:42.401" v="10" actId="20577"/>
          <ac:spMkLst>
            <pc:docMk/>
            <pc:sldMk cId="892236168" sldId="267"/>
            <ac:spMk id="2" creationId="{EFDEB62D-FB73-4112-A314-42836F7D92E9}"/>
          </ac:spMkLst>
        </pc:spChg>
        <pc:spChg chg="mod">
          <ac:chgData name="Hilja Lisa Huru" userId="S::hhu000@uit.no::f20114bb-0294-40a9-8c91-c4d59e8d269c" providerId="AD" clId="Web-{21396639-AC15-4A67-AB61-42A4042101AB}" dt="2019-11-12T10:17:26.134" v="512" actId="20577"/>
          <ac:spMkLst>
            <pc:docMk/>
            <pc:sldMk cId="892236168" sldId="267"/>
            <ac:spMk id="3" creationId="{396B1D12-D34C-4D69-8E0A-7D282BAC6805}"/>
          </ac:spMkLst>
        </pc:spChg>
      </pc:sldChg>
      <pc:sldChg chg="modSp new">
        <pc:chgData name="Hilja Lisa Huru" userId="S::hhu000@uit.no::f20114bb-0294-40a9-8c91-c4d59e8d269c" providerId="AD" clId="Web-{21396639-AC15-4A67-AB61-42A4042101AB}" dt="2019-11-12T10:30:05.905" v="605" actId="20577"/>
        <pc:sldMkLst>
          <pc:docMk/>
          <pc:sldMk cId="3032494377" sldId="269"/>
        </pc:sldMkLst>
        <pc:spChg chg="mod">
          <ac:chgData name="Hilja Lisa Huru" userId="S::hhu000@uit.no::f20114bb-0294-40a9-8c91-c4d59e8d269c" providerId="AD" clId="Web-{21396639-AC15-4A67-AB61-42A4042101AB}" dt="2019-11-12T10:30:05.905" v="605" actId="20577"/>
          <ac:spMkLst>
            <pc:docMk/>
            <pc:sldMk cId="3032494377" sldId="269"/>
            <ac:spMk id="2" creationId="{75A0F64F-0643-4A0E-85D7-EED249A2D98E}"/>
          </ac:spMkLst>
        </pc:spChg>
      </pc:sldChg>
    </pc:docChg>
  </pc:docChgLst>
  <pc:docChgLst>
    <pc:chgData name="Hilja Lisa Huru" userId="S::hhu000@uit.no::f20114bb-0294-40a9-8c91-c4d59e8d269c" providerId="AD" clId="Web-{C3FE0F0A-422D-49EB-95DE-929AAFCF0DC8}"/>
    <pc:docChg chg="addSld delSld modSld sldOrd">
      <pc:chgData name="Hilja Lisa Huru" userId="S::hhu000@uit.no::f20114bb-0294-40a9-8c91-c4d59e8d269c" providerId="AD" clId="Web-{C3FE0F0A-422D-49EB-95DE-929AAFCF0DC8}" dt="2019-11-19T14:32:03.939" v="741"/>
      <pc:docMkLst>
        <pc:docMk/>
      </pc:docMkLst>
      <pc:sldChg chg="modSp ord">
        <pc:chgData name="Hilja Lisa Huru" userId="S::hhu000@uit.no::f20114bb-0294-40a9-8c91-c4d59e8d269c" providerId="AD" clId="Web-{C3FE0F0A-422D-49EB-95DE-929AAFCF0DC8}" dt="2019-11-19T14:24:28.325" v="560" actId="20577"/>
        <pc:sldMkLst>
          <pc:docMk/>
          <pc:sldMk cId="116096090" sldId="261"/>
        </pc:sldMkLst>
        <pc:spChg chg="mod">
          <ac:chgData name="Hilja Lisa Huru" userId="S::hhu000@uit.no::f20114bb-0294-40a9-8c91-c4d59e8d269c" providerId="AD" clId="Web-{C3FE0F0A-422D-49EB-95DE-929AAFCF0DC8}" dt="2019-11-19T14:22:27.460" v="187" actId="20577"/>
          <ac:spMkLst>
            <pc:docMk/>
            <pc:sldMk cId="116096090" sldId="261"/>
            <ac:spMk id="2" creationId="{FE8F51D7-C893-41A6-A6E4-77A60B45B9BD}"/>
          </ac:spMkLst>
        </pc:spChg>
        <pc:spChg chg="mod">
          <ac:chgData name="Hilja Lisa Huru" userId="S::hhu000@uit.no::f20114bb-0294-40a9-8c91-c4d59e8d269c" providerId="AD" clId="Web-{C3FE0F0A-422D-49EB-95DE-929AAFCF0DC8}" dt="2019-11-19T14:24:28.325" v="560" actId="20577"/>
          <ac:spMkLst>
            <pc:docMk/>
            <pc:sldMk cId="116096090" sldId="261"/>
            <ac:spMk id="3" creationId="{5251B79A-9476-4FC3-AB46-FF700BC31C4E}"/>
          </ac:spMkLst>
        </pc:spChg>
      </pc:sldChg>
      <pc:sldChg chg="mod modShow">
        <pc:chgData name="Hilja Lisa Huru" userId="S::hhu000@uit.no::f20114bb-0294-40a9-8c91-c4d59e8d269c" providerId="AD" clId="Web-{C3FE0F0A-422D-49EB-95DE-929AAFCF0DC8}" dt="2019-11-19T13:56:36.392" v="0"/>
        <pc:sldMkLst>
          <pc:docMk/>
          <pc:sldMk cId="1721081214" sldId="264"/>
        </pc:sldMkLst>
      </pc:sldChg>
    </pc:docChg>
  </pc:docChgLst>
  <pc:docChgLst>
    <pc:chgData name="Hilja Lisa Huru" userId="S::hhu000@uit.no::f20114bb-0294-40a9-8c91-c4d59e8d269c" providerId="AD" clId="Web-{1A955729-3ED0-4A1D-AE9C-39C4C738068D}"/>
    <pc:docChg chg="sldOrd">
      <pc:chgData name="Hilja Lisa Huru" userId="S::hhu000@uit.no::f20114bb-0294-40a9-8c91-c4d59e8d269c" providerId="AD" clId="Web-{1A955729-3ED0-4A1D-AE9C-39C4C738068D}" dt="2019-11-19T13:37:25.006" v="1"/>
      <pc:docMkLst>
        <pc:docMk/>
      </pc:docMkLst>
    </pc:docChg>
  </pc:docChgLst>
  <pc:docChgLst>
    <pc:chgData name="Hilja Lisa Huru" userId="S::hhu000@uit.no::f20114bb-0294-40a9-8c91-c4d59e8d269c" providerId="AD" clId="Web-{85B2C617-8A55-4EDB-BF96-6CA699CC2447}"/>
    <pc:docChg chg="addSld modSld">
      <pc:chgData name="Hilja Lisa Huru" userId="S::hhu000@uit.no::f20114bb-0294-40a9-8c91-c4d59e8d269c" providerId="AD" clId="Web-{85B2C617-8A55-4EDB-BF96-6CA699CC2447}" dt="2019-11-19T14:33:13.801" v="8"/>
      <pc:docMkLst>
        <pc:docMk/>
      </pc:docMkLst>
      <pc:sldChg chg="modSp">
        <pc:chgData name="Hilja Lisa Huru" userId="S::hhu000@uit.no::f20114bb-0294-40a9-8c91-c4d59e8d269c" providerId="AD" clId="Web-{85B2C617-8A55-4EDB-BF96-6CA699CC2447}" dt="2019-11-19T14:33:05.426" v="6" actId="20577"/>
        <pc:sldMkLst>
          <pc:docMk/>
          <pc:sldMk cId="116096090" sldId="261"/>
        </pc:sldMkLst>
        <pc:spChg chg="mod">
          <ac:chgData name="Hilja Lisa Huru" userId="S::hhu000@uit.no::f20114bb-0294-40a9-8c91-c4d59e8d269c" providerId="AD" clId="Web-{85B2C617-8A55-4EDB-BF96-6CA699CC2447}" dt="2019-11-19T14:33:05.426" v="6" actId="20577"/>
          <ac:spMkLst>
            <pc:docMk/>
            <pc:sldMk cId="116096090" sldId="261"/>
            <ac:spMk id="3" creationId="{5251B79A-9476-4FC3-AB46-FF700BC31C4E}"/>
          </ac:spMkLst>
        </pc:spChg>
      </pc:sldChg>
      <pc:sldChg chg="new">
        <pc:chgData name="Hilja Lisa Huru" userId="S::hhu000@uit.no::f20114bb-0294-40a9-8c91-c4d59e8d269c" providerId="AD" clId="Web-{85B2C617-8A55-4EDB-BF96-6CA699CC2447}" dt="2019-11-19T14:33:13.801" v="8"/>
        <pc:sldMkLst>
          <pc:docMk/>
          <pc:sldMk cId="3947781220" sldId="279"/>
        </pc:sldMkLst>
      </pc:sldChg>
    </pc:docChg>
  </pc:docChgLst>
  <pc:docChgLst>
    <pc:chgData name="Hilja Lisa Huru" userId="S::hhu000@uit.no::f20114bb-0294-40a9-8c91-c4d59e8d269c" providerId="AD" clId="Web-{0EBCA24E-0676-4378-83CC-56F5D59AB7BB}"/>
    <pc:docChg chg="addSld modSld">
      <pc:chgData name="Hilja Lisa Huru" userId="S::hhu000@uit.no::f20114bb-0294-40a9-8c91-c4d59e8d269c" providerId="AD" clId="Web-{0EBCA24E-0676-4378-83CC-56F5D59AB7BB}" dt="2019-10-17T09:43:49.075" v="1865" actId="20577"/>
      <pc:docMkLst>
        <pc:docMk/>
      </pc:docMkLst>
      <pc:sldChg chg="modSp new">
        <pc:chgData name="Hilja Lisa Huru" userId="S::hhu000@uit.no::f20114bb-0294-40a9-8c91-c4d59e8d269c" providerId="AD" clId="Web-{0EBCA24E-0676-4378-83CC-56F5D59AB7BB}" dt="2019-10-17T09:29:15.301" v="1692" actId="20577"/>
        <pc:sldMkLst>
          <pc:docMk/>
          <pc:sldMk cId="1140704894" sldId="257"/>
        </pc:sldMkLst>
        <pc:spChg chg="mod">
          <ac:chgData name="Hilja Lisa Huru" userId="S::hhu000@uit.no::f20114bb-0294-40a9-8c91-c4d59e8d269c" providerId="AD" clId="Web-{0EBCA24E-0676-4378-83CC-56F5D59AB7BB}" dt="2019-10-17T08:21:43.924" v="11" actId="20577"/>
          <ac:spMkLst>
            <pc:docMk/>
            <pc:sldMk cId="1140704894" sldId="257"/>
            <ac:spMk id="2" creationId="{DDAE5C6E-D6FC-4ACA-B7C4-E15C45191D1B}"/>
          </ac:spMkLst>
        </pc:spChg>
        <pc:spChg chg="mod">
          <ac:chgData name="Hilja Lisa Huru" userId="S::hhu000@uit.no::f20114bb-0294-40a9-8c91-c4d59e8d269c" providerId="AD" clId="Web-{0EBCA24E-0676-4378-83CC-56F5D59AB7BB}" dt="2019-10-17T09:29:15.301" v="1692" actId="20577"/>
          <ac:spMkLst>
            <pc:docMk/>
            <pc:sldMk cId="1140704894" sldId="257"/>
            <ac:spMk id="3" creationId="{2B0ED164-D259-4284-9102-69D587DB3AEA}"/>
          </ac:spMkLst>
        </pc:spChg>
      </pc:sldChg>
      <pc:sldChg chg="modSp new">
        <pc:chgData name="Hilja Lisa Huru" userId="S::hhu000@uit.no::f20114bb-0294-40a9-8c91-c4d59e8d269c" providerId="AD" clId="Web-{0EBCA24E-0676-4378-83CC-56F5D59AB7BB}" dt="2019-10-17T08:37:34.010" v="414" actId="20577"/>
        <pc:sldMkLst>
          <pc:docMk/>
          <pc:sldMk cId="3971466348" sldId="259"/>
        </pc:sldMkLst>
        <pc:spChg chg="mod">
          <ac:chgData name="Hilja Lisa Huru" userId="S::hhu000@uit.no::f20114bb-0294-40a9-8c91-c4d59e8d269c" providerId="AD" clId="Web-{0EBCA24E-0676-4378-83CC-56F5D59AB7BB}" dt="2019-10-17T08:33:03.414" v="219" actId="20577"/>
          <ac:spMkLst>
            <pc:docMk/>
            <pc:sldMk cId="3971466348" sldId="259"/>
            <ac:spMk id="2" creationId="{5E58D2A4-03D8-46D7-96A1-222538CAC20F}"/>
          </ac:spMkLst>
        </pc:spChg>
        <pc:spChg chg="mod">
          <ac:chgData name="Hilja Lisa Huru" userId="S::hhu000@uit.no::f20114bb-0294-40a9-8c91-c4d59e8d269c" providerId="AD" clId="Web-{0EBCA24E-0676-4378-83CC-56F5D59AB7BB}" dt="2019-10-17T08:37:34.010" v="414" actId="20577"/>
          <ac:spMkLst>
            <pc:docMk/>
            <pc:sldMk cId="3971466348" sldId="259"/>
            <ac:spMk id="3" creationId="{7FAFEE55-C877-4667-AEEB-55F23C768EE6}"/>
          </ac:spMkLst>
        </pc:spChg>
      </pc:sldChg>
      <pc:sldChg chg="modSp new">
        <pc:chgData name="Hilja Lisa Huru" userId="S::hhu000@uit.no::f20114bb-0294-40a9-8c91-c4d59e8d269c" providerId="AD" clId="Web-{0EBCA24E-0676-4378-83CC-56F5D59AB7BB}" dt="2019-10-17T09:03:23.507" v="1190" actId="20577"/>
        <pc:sldMkLst>
          <pc:docMk/>
          <pc:sldMk cId="2459513225" sldId="260"/>
        </pc:sldMkLst>
        <pc:spChg chg="mod">
          <ac:chgData name="Hilja Lisa Huru" userId="S::hhu000@uit.no::f20114bb-0294-40a9-8c91-c4d59e8d269c" providerId="AD" clId="Web-{0EBCA24E-0676-4378-83CC-56F5D59AB7BB}" dt="2019-10-17T08:48:54.172" v="654" actId="20577"/>
          <ac:spMkLst>
            <pc:docMk/>
            <pc:sldMk cId="2459513225" sldId="260"/>
            <ac:spMk id="2" creationId="{3CA0C71F-AF16-4763-B4B2-CB69D7E3601C}"/>
          </ac:spMkLst>
        </pc:spChg>
        <pc:spChg chg="mod">
          <ac:chgData name="Hilja Lisa Huru" userId="S::hhu000@uit.no::f20114bb-0294-40a9-8c91-c4d59e8d269c" providerId="AD" clId="Web-{0EBCA24E-0676-4378-83CC-56F5D59AB7BB}" dt="2019-10-17T09:03:23.507" v="1190" actId="20577"/>
          <ac:spMkLst>
            <pc:docMk/>
            <pc:sldMk cId="2459513225" sldId="260"/>
            <ac:spMk id="3" creationId="{B82EE2E9-683B-4B2C-9367-3FC1E3E698BC}"/>
          </ac:spMkLst>
        </pc:spChg>
      </pc:sldChg>
      <pc:sldChg chg="modSp new">
        <pc:chgData name="Hilja Lisa Huru" userId="S::hhu000@uit.no::f20114bb-0294-40a9-8c91-c4d59e8d269c" providerId="AD" clId="Web-{0EBCA24E-0676-4378-83CC-56F5D59AB7BB}" dt="2019-10-17T09:19:14.921" v="1369" actId="20577"/>
        <pc:sldMkLst>
          <pc:docMk/>
          <pc:sldMk cId="116096090" sldId="261"/>
        </pc:sldMkLst>
        <pc:spChg chg="mod">
          <ac:chgData name="Hilja Lisa Huru" userId="S::hhu000@uit.no::f20114bb-0294-40a9-8c91-c4d59e8d269c" providerId="AD" clId="Web-{0EBCA24E-0676-4378-83CC-56F5D59AB7BB}" dt="2019-10-17T08:49:48.360" v="663" actId="20577"/>
          <ac:spMkLst>
            <pc:docMk/>
            <pc:sldMk cId="116096090" sldId="261"/>
            <ac:spMk id="2" creationId="{FE8F51D7-C893-41A6-A6E4-77A60B45B9BD}"/>
          </ac:spMkLst>
        </pc:spChg>
        <pc:spChg chg="mod">
          <ac:chgData name="Hilja Lisa Huru" userId="S::hhu000@uit.no::f20114bb-0294-40a9-8c91-c4d59e8d269c" providerId="AD" clId="Web-{0EBCA24E-0676-4378-83CC-56F5D59AB7BB}" dt="2019-10-17T09:19:14.921" v="1369" actId="20577"/>
          <ac:spMkLst>
            <pc:docMk/>
            <pc:sldMk cId="116096090" sldId="261"/>
            <ac:spMk id="3" creationId="{5251B79A-9476-4FC3-AB46-FF700BC31C4E}"/>
          </ac:spMkLst>
        </pc:spChg>
      </pc:sldChg>
      <pc:sldChg chg="modSp new">
        <pc:chgData name="Hilja Lisa Huru" userId="S::hhu000@uit.no::f20114bb-0294-40a9-8c91-c4d59e8d269c" providerId="AD" clId="Web-{0EBCA24E-0676-4378-83CC-56F5D59AB7BB}" dt="2019-10-17T09:20:35.750" v="1403" actId="20577"/>
        <pc:sldMkLst>
          <pc:docMk/>
          <pc:sldMk cId="3154539700" sldId="262"/>
        </pc:sldMkLst>
        <pc:spChg chg="mod">
          <ac:chgData name="Hilja Lisa Huru" userId="S::hhu000@uit.no::f20114bb-0294-40a9-8c91-c4d59e8d269c" providerId="AD" clId="Web-{0EBCA24E-0676-4378-83CC-56F5D59AB7BB}" dt="2019-10-17T09:20:31.750" v="1400" actId="20577"/>
          <ac:spMkLst>
            <pc:docMk/>
            <pc:sldMk cId="3154539700" sldId="262"/>
            <ac:spMk id="2" creationId="{12DB93AB-88E9-42FF-A409-A6A4933BE19F}"/>
          </ac:spMkLst>
        </pc:spChg>
        <pc:spChg chg="mod">
          <ac:chgData name="Hilja Lisa Huru" userId="S::hhu000@uit.no::f20114bb-0294-40a9-8c91-c4d59e8d269c" providerId="AD" clId="Web-{0EBCA24E-0676-4378-83CC-56F5D59AB7BB}" dt="2019-10-17T09:20:35.750" v="1403" actId="20577"/>
          <ac:spMkLst>
            <pc:docMk/>
            <pc:sldMk cId="3154539700" sldId="262"/>
            <ac:spMk id="3" creationId="{5BA254D0-436F-4B7A-B374-28BF5C2A5960}"/>
          </ac:spMkLst>
        </pc:spChg>
      </pc:sldChg>
      <pc:sldChg chg="modSp new">
        <pc:chgData name="Hilja Lisa Huru" userId="S::hhu000@uit.no::f20114bb-0294-40a9-8c91-c4d59e8d269c" providerId="AD" clId="Web-{0EBCA24E-0676-4378-83CC-56F5D59AB7BB}" dt="2019-10-17T09:43:49.075" v="1864" actId="20577"/>
        <pc:sldMkLst>
          <pc:docMk/>
          <pc:sldMk cId="2903836163" sldId="263"/>
        </pc:sldMkLst>
        <pc:spChg chg="mod">
          <ac:chgData name="Hilja Lisa Huru" userId="S::hhu000@uit.no::f20114bb-0294-40a9-8c91-c4d59e8d269c" providerId="AD" clId="Web-{0EBCA24E-0676-4378-83CC-56F5D59AB7BB}" dt="2019-10-17T09:29:27.005" v="1705" actId="20577"/>
          <ac:spMkLst>
            <pc:docMk/>
            <pc:sldMk cId="2903836163" sldId="263"/>
            <ac:spMk id="2" creationId="{1F582ABC-2DC6-4B6B-BEC3-FE106DB682EB}"/>
          </ac:spMkLst>
        </pc:spChg>
        <pc:spChg chg="mod">
          <ac:chgData name="Hilja Lisa Huru" userId="S::hhu000@uit.no::f20114bb-0294-40a9-8c91-c4d59e8d269c" providerId="AD" clId="Web-{0EBCA24E-0676-4378-83CC-56F5D59AB7BB}" dt="2019-10-17T09:43:49.075" v="1864" actId="20577"/>
          <ac:spMkLst>
            <pc:docMk/>
            <pc:sldMk cId="2903836163" sldId="263"/>
            <ac:spMk id="3" creationId="{C4D6CF24-30D6-460F-820D-2AC51256E45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>
                <a:solidFill>
                  <a:schemeClr val="bg1"/>
                </a:solidFill>
              </a:rPr>
              <a:t>Sivilingeniør</a:t>
            </a:r>
            <a:r>
              <a:rPr lang="nb-NO" baseline="0" dirty="0">
                <a:solidFill>
                  <a:schemeClr val="bg1"/>
                </a:solidFill>
              </a:rPr>
              <a:t> i informatikk – 5 </a:t>
            </a:r>
            <a:r>
              <a:rPr lang="nb-NO" baseline="0" dirty="0" err="1">
                <a:solidFill>
                  <a:schemeClr val="bg1"/>
                </a:solidFill>
              </a:rPr>
              <a:t>årig</a:t>
            </a:r>
            <a:r>
              <a:rPr lang="nb-NO" baseline="0" dirty="0">
                <a:solidFill>
                  <a:schemeClr val="bg1"/>
                </a:solidFill>
              </a:rPr>
              <a:t> master</a:t>
            </a:r>
            <a:endParaRPr lang="nb-NO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Studenter ved start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</c:v>
                </c:pt>
                <c:pt idx="1">
                  <c:v>30</c:v>
                </c:pt>
                <c:pt idx="2">
                  <c:v>32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C7-4FDB-BE53-44A8E88523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Studenter som sluttet 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</c:v>
                </c:pt>
                <c:pt idx="1">
                  <c:v>18</c:v>
                </c:pt>
                <c:pt idx="2">
                  <c:v>17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C7-4FDB-BE53-44A8E88523A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868270832"/>
        <c:axId val="868272472"/>
      </c:barChart>
      <c:catAx>
        <c:axId val="868270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272472"/>
        <c:crosses val="autoZero"/>
        <c:auto val="1"/>
        <c:lblAlgn val="ctr"/>
        <c:lblOffset val="100"/>
        <c:noMultiLvlLbl val="0"/>
      </c:catAx>
      <c:valAx>
        <c:axId val="868272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27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nb-NO" dirty="0">
                <a:solidFill>
                  <a:schemeClr val="bg1"/>
                </a:solidFill>
              </a:rPr>
              <a:t>Bachelor</a:t>
            </a:r>
            <a:r>
              <a:rPr lang="nb-NO" baseline="0" dirty="0">
                <a:solidFill>
                  <a:schemeClr val="bg1"/>
                </a:solidFill>
              </a:rPr>
              <a:t> informatikk</a:t>
            </a:r>
            <a:endParaRPr lang="nb-NO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Studenter som sluttet 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</c:v>
                </c:pt>
                <c:pt idx="1">
                  <c:v>30</c:v>
                </c:pt>
                <c:pt idx="2">
                  <c:v>32</c:v>
                </c:pt>
                <c:pt idx="3">
                  <c:v>20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23-4D27-8C75-6E37AD0CBC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Studenter totalt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8A-E340-B32D-38231B4AFACE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08A-E340-B32D-38231B4AFACE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8A-E340-B32D-38231B4AFACE}"/>
                </c:ext>
              </c:extLst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8A-E340-B32D-38231B4AFACE}"/>
                </c:ext>
              </c:extLst>
            </c:dLbl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8A-E340-B32D-38231B4AF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</c:v>
                </c:pt>
                <c:pt idx="1">
                  <c:v>60</c:v>
                </c:pt>
                <c:pt idx="2">
                  <c:v>68</c:v>
                </c:pt>
                <c:pt idx="3">
                  <c:v>87</c:v>
                </c:pt>
                <c:pt idx="4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23-4D27-8C75-6E37AD0CB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60145984"/>
        <c:axId val="760146640"/>
      </c:barChart>
      <c:catAx>
        <c:axId val="760145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146640"/>
        <c:crosses val="autoZero"/>
        <c:auto val="1"/>
        <c:lblAlgn val="ctr"/>
        <c:lblOffset val="100"/>
        <c:noMultiLvlLbl val="0"/>
      </c:catAx>
      <c:valAx>
        <c:axId val="760146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14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Eksamensangst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17-4A3B-8821-67BD85415DC5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34-42E6-B02E-103DA46045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Nei</c:v>
                </c:pt>
                <c:pt idx="1">
                  <c:v>Ja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0.18</c:v>
                </c:pt>
                <c:pt idx="1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17-4A3B-8821-67BD85415D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>
                <a:solidFill>
                  <a:schemeClr val="bg1"/>
                </a:solidFill>
              </a:rPr>
              <a:t>psykiske plager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psykiske plager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C2E-4362-9C04-6D3FAFC6A3F6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2D-4A3F-8E5B-0C84B9C85B31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C2E-4362-9C04-6D3FAFC6A3F6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C2E-4362-9C04-6D3FAFC6A3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Få symptomer</c:v>
                </c:pt>
                <c:pt idx="1">
                  <c:v>Middels</c:v>
                </c:pt>
                <c:pt idx="2">
                  <c:v>Alvorlig</c:v>
                </c:pt>
                <c:pt idx="3">
                  <c:v>Mange alvorlige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0.62</c:v>
                </c:pt>
                <c:pt idx="1">
                  <c:v>0.14000000000000001</c:v>
                </c:pt>
                <c:pt idx="2">
                  <c:v>0.15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2D-4A3F-8E5B-0C84B9C85B3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Livskvalitet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31-4263-8A8C-7A564CF8E6F0}"/>
              </c:ext>
            </c:extLst>
          </c:dPt>
          <c:dPt>
            <c:idx val="1"/>
            <c:bubble3D val="0"/>
            <c:spPr>
              <a:solidFill>
                <a:schemeClr val="accent5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31-4263-8A8C-7A564CF8E6F0}"/>
              </c:ext>
            </c:extLst>
          </c:dPt>
          <c:dPt>
            <c:idx val="2"/>
            <c:bubble3D val="0"/>
            <c:spPr>
              <a:solidFill>
                <a:schemeClr val="accent5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31-4263-8A8C-7A564CF8E6F0}"/>
              </c:ext>
            </c:extLst>
          </c:dPt>
          <c:dPt>
            <c:idx val="3"/>
            <c:bubble3D val="0"/>
            <c:spPr>
              <a:solidFill>
                <a:schemeClr val="accent5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31-4263-8A8C-7A564CF8E6F0}"/>
              </c:ext>
            </c:extLst>
          </c:dPt>
          <c:dPt>
            <c:idx val="4"/>
            <c:bubble3D val="0"/>
            <c:spPr>
              <a:solidFill>
                <a:schemeClr val="accent5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B31-4263-8A8C-7A564CF8E6F0}"/>
              </c:ext>
            </c:extLst>
          </c:dPt>
          <c:dPt>
            <c:idx val="5"/>
            <c:bubble3D val="0"/>
            <c:spPr>
              <a:solidFill>
                <a:schemeClr val="accent5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B31-4263-8A8C-7A564CF8E6F0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Svært dårlig</c:v>
                </c:pt>
                <c:pt idx="1">
                  <c:v>Dårlig</c:v>
                </c:pt>
                <c:pt idx="2">
                  <c:v>Under middels</c:v>
                </c:pt>
                <c:pt idx="3">
                  <c:v>Middels</c:v>
                </c:pt>
                <c:pt idx="4">
                  <c:v>God</c:v>
                </c:pt>
                <c:pt idx="5">
                  <c:v>Svært god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12</c:v>
                </c:pt>
                <c:pt idx="2">
                  <c:v>23</c:v>
                </c:pt>
                <c:pt idx="3">
                  <c:v>27</c:v>
                </c:pt>
                <c:pt idx="4">
                  <c:v>20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B31-4263-8A8C-7A564CF8E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Ensomhet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E1-4ED6-B1B0-DEE027F595DF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E1-4ED6-B1B0-DEE027F595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Ofte eller svært ofte</c:v>
                </c:pt>
                <c:pt idx="1">
                  <c:v>Avogtil/sjeldens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0.37</c:v>
                </c:pt>
                <c:pt idx="1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F7-44BC-9AAB-C98870F2F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Antall timer i arbeidsuka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Timer på studiet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Bachelor</c:v>
                </c:pt>
                <c:pt idx="1">
                  <c:v>Master</c:v>
                </c:pt>
                <c:pt idx="2">
                  <c:v>Siving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45.2</c:v>
                </c:pt>
                <c:pt idx="1">
                  <c:v>53.3</c:v>
                </c:pt>
                <c:pt idx="2">
                  <c:v>50.6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87-4F19-9BF5-C39C5EE69E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Timer betalt arbeid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Bachelor</c:v>
                </c:pt>
                <c:pt idx="1">
                  <c:v>Master</c:v>
                </c:pt>
                <c:pt idx="2">
                  <c:v>Siving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87-4F19-9BF5-C39C5EE69E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26781272"/>
        <c:axId val="626778320"/>
      </c:barChart>
      <c:catAx>
        <c:axId val="626781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778320"/>
        <c:crosses val="autoZero"/>
        <c:auto val="1"/>
        <c:lblAlgn val="ctr"/>
        <c:lblOffset val="100"/>
        <c:noMultiLvlLbl val="0"/>
      </c:catAx>
      <c:valAx>
        <c:axId val="62677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781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0.53554</cdr:x>
      <cdr:y>0.0254</cdr:y>
    </cdr:from>
    <cdr:to>
      <cdr:x>0.72284</cdr:x>
      <cdr:y>0.3158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39129" y="155491"/>
          <a:ext cx="2042160" cy="177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 dirty="0"/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42.88107" units="1/cm"/>
          <inkml:channelProperty channel="Y" name="resolution" value="42.85714" units="1/cm"/>
          <inkml:channelProperty channel="T" name="resolution" value="1" units="1/dev"/>
        </inkml:channelProperties>
      </inkml:inkSource>
      <inkml:timestamp xml:id="ts0" timeString="2019-11-25T09:25:00.35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5014 39 0,'-34'0'78,"-33"0"-47,34 0 16,-1 0-16,1 0 1,-34-34-32,34 34 31,-1 0-31,-32 0 125,32 0-63,1 0-46,-34 0 0,33 0-1,1 0 48,0 0 30,-34 0 1,33 0-31,1 0 15,-34 34-63,34-34 17,-1 0 93,1 0-32,-34 0-61,34 0-1,-1 0 0,1 0 0,-34 0 94,33 33-31,1-33-63,-34 0-15,34 0-16,-1 0 16,1 0 15,-34 0 16,34 0 15,-1 0-15,-33 0-31,34 0-1,0 0 1,-1 0 0,-33 0-1,34 0 1,-1 0 218,-66 0-202,33 0-1,34 0 0,-1 0 16,1 0 94,-34 0-32,34 0-93,-67 0-1,66 0-15,-33 0 16,34 0-16,-1 0 15,1 0 1,-34 0 0,34 0-1,-1 0 126,1 0-63,-34 0-62,34 0-1,-1 0-15,-33 0 16,34 0 0,0 0-1,-1 0 1,-33 0 78,34 0-63,-1 0 0,1 0 0,-34 0-15,34 0-16,-1 0 16,-66 0-16,67 0 15,-34 0 1,33 0 109,1 0-94,-34 0-15,-33 0-16,66 0 15,1 0-15,0 0 47,-34 0 63,33 0-95,1 0-15,-34 0 16,34 0-16,-68 0 15,68 0 1,0 0 109,-68 0-62,34 0-48,34 0-15,0 0 16,-1 0-16,-33 0 15,34 0 1,-1 0-16,-32 0 16,32 0-16,-33 0 15,1 0-15,-1 0 16,33 0-16,1 0 16,-1-33-16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42.88107" units="1/cm"/>
          <inkml:channelProperty channel="Y" name="resolution" value="42.85714" units="1/cm"/>
          <inkml:channelProperty channel="T" name="resolution" value="1" units="1/dev"/>
        </inkml:channelProperties>
      </inkml:inkSource>
      <inkml:timestamp xml:id="ts0" timeString="2019-11-25T09:25:03.96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301 0 0,'-33'0'359,"-1"0"-281,1 0 16,-1 33-63,-32-33 1,32 0-1,34 34-31,-33-1 15,-1-33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42.88107" units="1/cm"/>
          <inkml:channelProperty channel="Y" name="resolution" value="42.85714" units="1/cm"/>
          <inkml:channelProperty channel="T" name="resolution" value="1" units="1/dev"/>
        </inkml:channelProperties>
      </inkml:inkSource>
      <inkml:timestamp xml:id="ts0" timeString="2019-11-25T09:25:25.63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4675 0 0,'-33'0'500,"-34"0"-422,34 0-46,-1 0-1,1 0-15,0 0-1,-34 0 63,33 0 79,1 0-126,-34 0 0,34 0 547,-1 0-562,1 0 46,-34 0-62,33 0 16,1 67 0,0-67 296,-34 0-296,33 0 62,1 0-63,-34 0 17,34 0-17,-1 0 1,1 0 0,-34 0 15,34 0 47,-1 0-16,-32 0 1,33 0-16,-1 0 0,1 0-32,-34 0 1,34 0 31,-1 0 15,-32 0-30,32 0 108,1 0-109,-1 0-15,-33 0 0,34 0-1,0 0-15,-1 0 16,-33 0-16,34 0 78,-1 0-15,-32 0-48,32 0 1,1 0-16,-1 0 31,-32 0-15,32 0-16,1 0 15,-34 0-15,33 0 16,1 0 0,0 0 15,-34 0 0,-34 0 63,68 0-79,-34 0-15,0 0 32,-33 0-32,0 0 15,33 0-15,34-33 16,-1 33-16,1 0 16,-34 0 93,33 0-93,1 0-1,-34 0-15,34 0 16,-1 0-16,1 0 15,-34 0 1,34 0 0,0 0-1,-34 0-15,34 0 78,0 0-15,-1 0-47,-33 0 15,34 0-16,-1 0 1,1 0 0,-34 0 15,34 0 16,-1 0 47,-32 0-32,32 0-46,1 0 46,-1 0-46,-33 0 62,34 0-62,0 0 62,-1 0-78,-33 0 15,34 0-15,-1 0 16,1 0 187,-34 0-125,34 0-62,-1 0-1,-32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42.88107" units="1/cm"/>
          <inkml:channelProperty channel="Y" name="resolution" value="42.85714" units="1/cm"/>
          <inkml:channelProperty channel="T" name="resolution" value="1" units="1/dev"/>
        </inkml:channelProperties>
      </inkml:inkSource>
      <inkml:timestamp xml:id="ts0" timeString="2019-11-25T09:25:27.30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400 37 0,'-100'-36'141,"67"36"-110,-33 0-31,32 0 16,1 0 15,-34 0-15,34 0-1,-1 0 63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42.88107" units="1/cm"/>
          <inkml:channelProperty channel="Y" name="resolution" value="42.85714" units="1/cm"/>
          <inkml:channelProperty channel="T" name="resolution" value="1" units="1/dev"/>
        </inkml:channelProperties>
      </inkml:inkSource>
      <inkml:timestamp xml:id="ts0" timeString="2019-11-25T09:25:35.08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4945 20 0,'-67'0'157,"-33"33"-142,33-33 1,34 0-16,-68 0 15,68 0-15,0 0 16,-34 0 125,33 0-110,1 0 0,-1 0-15,-32 0-1,32 0 1,1 0-16,-1 0 16,1 0 202,-34 0-202,34 0 0,-1 0-16,1 0 62,-1 0 16,-32 0-62,32 0 0,1 0-1,-34 0 32,33 0 0,1 0-31,0 0-1,-34 0 1,33 0-16,1 0 15,-34 0-15,34 0 16,-1 0 0,1 0 62,-34 0 0,34 0-47,-1 0-15,-33 0-1,34 0 1,-1 0 0,1 0-1,-34 0 17,34 0-17,-68 0 32,68 0-47,-134 0 16,67 0-16,-1 0 15,1 0-15,33 0 16,34 0 109,-1 0-109,1 0-1,-67 0 1,0 0-16,33 0 15,33 0 1,1 0 15,-1 0 1,-32 0-17,32 0 1,1 0-1,-34 0 1,33 0 0,1 0 15,0 0 0,-34 0 16,33 0-31,1 0-16,-34 0 15,34 0 1,-1 0-16,-33-33 16,34 33-16,0 0 15,-1 0 1,1 0 62,-34 0-31,33 0 0,1 0-32,-34 0 17,34 0 30,-1 0-31,1 0-15,-34 0 0,34 0-16,-1 0 15,-33 0-15,34 0 16,0 0-1,-1 0 32,-33 0 31,34 0-46,-1 0 46,1 0-31,-34 0 140,34 0-77,-1 0-79,1 0-16,-34 0 1,34 0 47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42.88107" units="1/cm"/>
          <inkml:channelProperty channel="Y" name="resolution" value="42.85714" units="1/cm"/>
          <inkml:channelProperty channel="T" name="resolution" value="1" units="1/dev"/>
        </inkml:channelProperties>
      </inkml:inkSource>
      <inkml:timestamp xml:id="ts0" timeString="2019-11-25T09:25:36.96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333 1 0,'0'34'110,"0"-1"-48,-33-33-46,-1 0 15,1 0-15,-34 0-16,-33 0 15,66 0-15,1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42.88107" units="1/cm"/>
          <inkml:channelProperty channel="Y" name="resolution" value="42.85714" units="1/cm"/>
          <inkml:channelProperty channel="T" name="resolution" value="1" units="1/dev"/>
        </inkml:channelProperties>
      </inkml:inkSource>
      <inkml:timestamp xml:id="ts0" timeString="2019-11-25T10:26:50.13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63 0,'0'-32'172,"0"1"-156,63 31 15,-32 0-31,1 0 31,-1 0-31,0 0 16,32 0-16,31 0 15,0 0-15,-94 31 16,32-31 78,-32 32 31,31-32-125,0 0 15,1 0-15,30 0 16,-30 0 0,-1 31-16,1-31 62,30 0 63,-30 0-94,62 0-15,-63 63 0,63-63-16,0 0 15,32 31-15,-95-31 16,0 0-16,1 0 16,30 0 171,-30 0-171,-1 0-16,0 0 15,64 0-15,-33 0 16,-30 0-16,-1 0 16,0 32-16,-31-1 15,63-31 16,-32 0 63,1 0-63,-1 0-15,1 0-16,-1 0 16,32 0-16,-1 0 15,-30 0 1,-1 0-16,0 0 31,32 0 16,-32 0-16,1 0-15,-1 0-16,-31-31 109,63 31-62,-32 0-31,1 0-1,-1 0 1,32 0 0,-1 0-1,1 0 1,-32-32 0,1 32-16,-1 0 15,1 0-15,30 0 31,-30 0 32,-1 0-47,32 0 15,-32 0-16,0 0 1,63 0 0,-62 0-16,31 0 15,31 0-15,-63 0 16,0 0-16,32 0 16,-32 0-16,1 0 31,-1 0-31,32 0 15,-32 0 17,1 0 15,30 0-32,-30 0 16,-1 0 32,32-31 15,-32 31-47,0 0 16,1 0-31,30 0-1,-30 0 1,-1 0 0,1 0-16,62-32 15,-63 32 1,32 0 0,-32 0 15,0 0 63,32 0-48,-31 0 48,-1 0-63,0 0-15,32 0-16,-32 0 16,1 0-1,30 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42.88107" units="1/cm"/>
          <inkml:channelProperty channel="Y" name="resolution" value="42.85714" units="1/cm"/>
          <inkml:channelProperty channel="T" name="resolution" value="1" units="1/dev"/>
        </inkml:channelProperties>
      </inkml:inkSource>
      <inkml:timestamp xml:id="ts0" timeString="2019-11-25T10:26:52.31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0,'31'0'203,"1"0"-187,-1 0 0,32 0-16,-32 0 93,1 0-46,30 0 0,-30 0 0,-1 0-31,0 0-1,32 0 1,-32 0-1,1 0 189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4B562-872D-4230-AFEC-0FEE42A2F73D}" type="datetimeFigureOut">
              <a:rPr lang="nb-NO" smtClean="0"/>
              <a:t>07.12.2019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1A54B-5383-45CA-B010-3E784AF10F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671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Følelse av ensomhet, en lav vurdering av egen livskvalitet, sammen med lav gjennomstrømming og 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andre indikasjoner på behov for tiltak tas alvorlig, og mentorordninger er en viktig del av arbeidet 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å løfte den sosiale og faglige trivselen og tilhørigheten for studentene. Gjennom 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pilotprosjektet ønsker fakultetet og instituttet å finne en form som passer vårt fakultet og som basert på erfaringene i med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MentorIT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vil kunne utvides til alle studieprogrammer ved fakultetet. 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Trygge studenter er en forutsetning for god læring. Tilfredshet og trivsel på studiet er avhengig av 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mange faktorer. Over de neste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årene vil NT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jobbe mot bedre trivsel, bedre ivaretagelse av alle 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studenter og mer studentaktive læringsformer. En helhetlig ramme rundt rekruttering, oppfølging, 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sosial og faglig integrering, der studentene støttes i prosessen med å forme en identitet som realfagstudent og en identitet knyttet til sitt yrkesvalg 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.en fagidentitet 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 styrke utdanningene 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 helhet.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1A54B-5383-45CA-B010-3E784AF10F7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443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1A54B-5383-45CA-B010-3E784AF10F7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139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1A54B-5383-45CA-B010-3E784AF10F7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02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1A54B-5383-45CA-B010-3E784AF10F7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7870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1A54B-5383-45CA-B010-3E784AF10F7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465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Følelse av ensomhet, en lav vurdering av egen livskvalitet, sammen med lav gjennomstrømming og 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andre indikasjoner på behov for tiltak tas alvorlig, og mentorordninger er en viktig del av arbeidet 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å løfte den sosiale og faglige trivselen og tilhørigheten for studentene. Gjennom 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pilotprosjektet ønsker fakultetet og instituttet å finne en form som passer vårt fakultet og som basert på erfaringene i med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MentorIT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vil kunne utvides til alle studieprogrammer ved fakultetet. 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Trygge studenter er en forutsetning for god læring. Tilfredshet og trivsel på studiet er avhengig av 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mange faktorer. Over de neste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årene vil NT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jobbe mot bedre trivsel, bedre ivaretagelse av alle 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studenter og mer studentaktive læringsformer. En helhetlig ramme rundt rekruttering, oppfølging, 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sosial og faglig integrering, der studentene støttes i prosessen med å forme en identitet som realfagstudent og en identitet knyttet til sitt yrkesvalg 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.en fagidentitet 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 styrke utdanningene 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 helhet.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1A54B-5383-45CA-B010-3E784AF10F7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995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Tittel dokumentet settes her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/>
              <a:t>Her kommer en utdypning eller undertittel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Forfatters Navn og Etternavn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noProof="0"/>
              <a:t>Eventuelle adresser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bildeikon hvis du vil legge til bilde</a:t>
            </a:r>
          </a:p>
        </p:txBody>
      </p:sp>
    </p:spTree>
    <p:extLst>
      <p:ext uri="{BB962C8B-B14F-4D97-AF65-F5344CB8AC3E}">
        <p14:creationId xmlns:p14="http://schemas.microsoft.com/office/powerpoint/2010/main" val="30167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uit.no/blistudent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2.png"/><Relationship Id="rId18" Type="http://schemas.openxmlformats.org/officeDocument/2006/relationships/customXml" Target="../ink/ink7.xml"/><Relationship Id="rId3" Type="http://schemas.openxmlformats.org/officeDocument/2006/relationships/image" Target="../media/image7.png"/><Relationship Id="rId21" Type="http://schemas.openxmlformats.org/officeDocument/2006/relationships/image" Target="../media/image16.png"/><Relationship Id="rId7" Type="http://schemas.openxmlformats.org/officeDocument/2006/relationships/image" Target="../media/image90.png"/><Relationship Id="rId12" Type="http://schemas.openxmlformats.org/officeDocument/2006/relationships/customXml" Target="../ink/ink4.xml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5" Type="http://schemas.openxmlformats.org/officeDocument/2006/relationships/image" Target="../media/image13.png"/><Relationship Id="rId10" Type="http://schemas.openxmlformats.org/officeDocument/2006/relationships/customXml" Target="../ink/ink3.xml"/><Relationship Id="rId19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3247607-261F-4A9F-8CB5-38FFEC24E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7" y="2004"/>
            <a:ext cx="12195908" cy="685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24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Psykisk helse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525139"/>
            <a:ext cx="5181600" cy="1807239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Kun en tredjedel av studentene oppgir bra livskvalitet </a:t>
            </a:r>
          </a:p>
          <a:p>
            <a:r>
              <a:rPr lang="nb-NO" u="sng" dirty="0">
                <a:solidFill>
                  <a:schemeClr val="bg1"/>
                </a:solidFill>
              </a:rPr>
              <a:t>37% </a:t>
            </a:r>
            <a:r>
              <a:rPr lang="nb-NO" dirty="0">
                <a:solidFill>
                  <a:schemeClr val="bg1"/>
                </a:solidFill>
              </a:rPr>
              <a:t>føler seg ensom, utenfor, savner noen å være med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57163007"/>
              </p:ext>
            </p:extLst>
          </p:nvPr>
        </p:nvGraphicFramePr>
        <p:xfrm>
          <a:off x="171773" y="1365223"/>
          <a:ext cx="5290564" cy="4907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970724998"/>
              </p:ext>
            </p:extLst>
          </p:nvPr>
        </p:nvGraphicFramePr>
        <p:xfrm>
          <a:off x="5253926" y="2332379"/>
          <a:ext cx="4539281" cy="4046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9CA132F-9946-4D29-956C-5E68531643D8}"/>
              </a:ext>
            </a:extLst>
          </p:cNvPr>
          <p:cNvSpPr txBox="1">
            <a:spLocks/>
          </p:cNvSpPr>
          <p:nvPr/>
        </p:nvSpPr>
        <p:spPr>
          <a:xfrm>
            <a:off x="289214" y="-2098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>
                <a:solidFill>
                  <a:schemeClr val="bg1"/>
                </a:solidFill>
              </a:rPr>
              <a:t>Naturvitenskap og teknologi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22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57304343"/>
              </p:ext>
            </p:extLst>
          </p:nvPr>
        </p:nvGraphicFramePr>
        <p:xfrm>
          <a:off x="601323" y="15498"/>
          <a:ext cx="11099897" cy="6664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7653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Gjennomføring</a:t>
            </a:r>
          </a:p>
        </p:txBody>
      </p:sp>
      <p:pic>
        <p:nvPicPr>
          <p:cNvPr id="9" name="Picture 4" descr="A picture containing cat&#10;&#10;Description generated with very high confidence">
            <a:extLst>
              <a:ext uri="{FF2B5EF4-FFF2-40B4-BE49-F238E27FC236}">
                <a16:creationId xmlns:a16="http://schemas.microsoft.com/office/drawing/2014/main" id="{FAF09B06-E420-4FE1-955C-097226A053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3" r="44528"/>
          <a:stretch/>
        </p:blipFill>
        <p:spPr>
          <a:xfrm rot="5400000">
            <a:off x="921731" y="-921731"/>
            <a:ext cx="4252532" cy="6095994"/>
          </a:xfrm>
          <a:prstGeom prst="rect">
            <a:avLst/>
          </a:prstGeom>
        </p:spPr>
      </p:pic>
      <p:cxnSp>
        <p:nvCxnSpPr>
          <p:cNvPr id="16" name="Straight Connector 18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0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1A9D4F6-F1E1-4CAD-943E-ABD6A7F8F7F2}"/>
              </a:ext>
            </a:extLst>
          </p:cNvPr>
          <p:cNvSpPr txBox="1"/>
          <p:nvPr/>
        </p:nvSpPr>
        <p:spPr>
          <a:xfrm>
            <a:off x="6311245" y="293803"/>
            <a:ext cx="4950643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800"/>
              <a:t>Rekruttering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cs typeface="Calibri"/>
              </a:rPr>
              <a:t>Gjennomføring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cs typeface="Calibri"/>
              </a:rPr>
              <a:t>Midtveisevaluering </a:t>
            </a:r>
            <a:br>
              <a:rPr lang="en-US" sz="2800">
                <a:cs typeface="Calibri"/>
              </a:rPr>
            </a:br>
            <a:r>
              <a:rPr lang="en-US" sz="2800">
                <a:cs typeface="Calibri"/>
              </a:rPr>
              <a:t>&amp; endringer</a:t>
            </a:r>
            <a:endParaRPr lang="en-US" sz="2800"/>
          </a:p>
          <a:p>
            <a:pPr marL="285750" indent="-285750">
              <a:buFont typeface="Arial"/>
              <a:buChar char="•"/>
            </a:pPr>
            <a:r>
              <a:rPr lang="en-US" sz="2800">
                <a:cs typeface="Calibri"/>
              </a:rPr>
              <a:t>Sluttevaluering</a:t>
            </a:r>
          </a:p>
        </p:txBody>
      </p:sp>
    </p:spTree>
    <p:extLst>
      <p:ext uri="{BB962C8B-B14F-4D97-AF65-F5344CB8AC3E}">
        <p14:creationId xmlns:p14="http://schemas.microsoft.com/office/powerpoint/2010/main" val="1208658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8F51D7-C893-41A6-A6E4-77A60B45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"/>
            <a:ext cx="10515600" cy="1325563"/>
          </a:xfrm>
        </p:spPr>
        <p:txBody>
          <a:bodyPr/>
          <a:lstStyle/>
          <a:p>
            <a:r>
              <a:rPr lang="en-US" err="1">
                <a:solidFill>
                  <a:schemeClr val="bg1"/>
                </a:solidFill>
                <a:ea typeface="+mj-lt"/>
                <a:cs typeface="+mj-lt"/>
              </a:rPr>
              <a:t>Rekruttering</a:t>
            </a:r>
            <a:r>
              <a:rPr lang="en-US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err="1">
                <a:solidFill>
                  <a:schemeClr val="bg1"/>
                </a:solidFill>
                <a:ea typeface="+mj-lt"/>
                <a:cs typeface="+mj-lt"/>
              </a:rPr>
              <a:t>og</a:t>
            </a:r>
            <a:r>
              <a:rPr lang="en-US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US" err="1">
                <a:solidFill>
                  <a:schemeClr val="bg1"/>
                </a:solidFill>
                <a:ea typeface="+mj-lt"/>
                <a:cs typeface="+mj-lt"/>
              </a:rPr>
              <a:t>opplæring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51B79A-9476-4FC3-AB46-FF700BC31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33" y="1597810"/>
            <a:ext cx="8281555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 dirty="0" err="1">
                <a:solidFill>
                  <a:schemeClr val="bg1"/>
                </a:solidFill>
                <a:cs typeface="Calibri"/>
              </a:rPr>
              <a:t>Oppstartsuka</a:t>
            </a:r>
            <a:r>
              <a:rPr lang="nb-NO" dirty="0">
                <a:solidFill>
                  <a:schemeClr val="bg1"/>
                </a:solidFill>
                <a:cs typeface="Calibri"/>
              </a:rPr>
              <a:t>: </a:t>
            </a:r>
            <a:r>
              <a:rPr lang="nb-NO" dirty="0">
                <a:solidFill>
                  <a:schemeClr val="bg1"/>
                </a:solidFill>
                <a:ea typeface="+mn-lt"/>
                <a:cs typeface="+mn-lt"/>
              </a:rPr>
              <a:t>adm. Leder </a:t>
            </a:r>
            <a:r>
              <a:rPr lang="nb-NO" dirty="0">
                <a:solidFill>
                  <a:schemeClr val="bg1"/>
                </a:solidFill>
                <a:cs typeface="Calibri"/>
              </a:rPr>
              <a:t>spurte personlig aktive informatikkstudenter om de ønsket å være mentorer.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  <a:cs typeface="Calibri"/>
              </a:rPr>
              <a:t>6 jenter og 6 gutter takket ja.</a:t>
            </a:r>
          </a:p>
          <a:p>
            <a:r>
              <a:rPr lang="nb-NO" b="1" dirty="0">
                <a:solidFill>
                  <a:schemeClr val="bg1"/>
                </a:solidFill>
                <a:cs typeface="Calibri"/>
              </a:rPr>
              <a:t>Onsdag 13. august</a:t>
            </a:r>
            <a:r>
              <a:rPr lang="nb-NO" dirty="0">
                <a:solidFill>
                  <a:schemeClr val="bg1"/>
                </a:solidFill>
                <a:cs typeface="Calibri"/>
              </a:rPr>
              <a:t> var det første oppmøte for de nye studentene. Tanken var at mentorene skulle være med denne dagen, men ikke alle kunne komme siden studiestart var neste uke</a:t>
            </a:r>
          </a:p>
          <a:p>
            <a:r>
              <a:rPr lang="nb-NO" b="1" dirty="0">
                <a:solidFill>
                  <a:schemeClr val="bg1"/>
                </a:solidFill>
                <a:cs typeface="Calibri"/>
              </a:rPr>
              <a:t>Opplæring: 22</a:t>
            </a:r>
            <a:r>
              <a:rPr lang="nb-NO" dirty="0">
                <a:solidFill>
                  <a:schemeClr val="bg1"/>
                </a:solidFill>
                <a:cs typeface="Calibri"/>
              </a:rPr>
              <a:t>. august, 1 time og 45 min, med Studierådgivingen. </a:t>
            </a:r>
            <a:r>
              <a:rPr lang="nb-NO" dirty="0">
                <a:solidFill>
                  <a:schemeClr val="bg1"/>
                </a:solidFill>
                <a:ea typeface="+mn-lt"/>
                <a:cs typeface="+mn-lt"/>
              </a:rPr>
              <a:t>Repetert tre ganger alle kunne ikke komme, da uten Studierådgivingen.</a:t>
            </a:r>
          </a:p>
          <a:p>
            <a:r>
              <a:rPr lang="nb-NO" dirty="0">
                <a:solidFill>
                  <a:schemeClr val="bg1"/>
                </a:solidFill>
                <a:cs typeface="Calibri"/>
              </a:rPr>
              <a:t>Rolleavklaring og formål</a:t>
            </a:r>
          </a:p>
          <a:p>
            <a:endParaRPr lang="nb-NO" dirty="0">
              <a:solidFill>
                <a:schemeClr val="bg1"/>
              </a:solidFill>
              <a:cs typeface="Calibri"/>
            </a:endParaRPr>
          </a:p>
          <a:p>
            <a:endParaRPr lang="nb-NO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096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32BF5C9-EE1E-4FFB-A04D-623AFE536E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292375" y="10"/>
            <a:ext cx="13148910" cy="739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81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D40AA-13DB-46D9-BAD9-59812CACF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Arrangementer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E15A7-76F7-4C2D-AF8D-BED27C423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solidFill>
                  <a:schemeClr val="bg1"/>
                </a:solidFill>
                <a:cs typeface="Calibri" panose="020F0502020204030204"/>
              </a:rPr>
              <a:t>Mentormøter</a:t>
            </a:r>
            <a:r>
              <a:rPr lang="en-US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err="1">
                <a:solidFill>
                  <a:schemeClr val="bg1"/>
                </a:solidFill>
                <a:cs typeface="Calibri" panose="020F0502020204030204"/>
              </a:rPr>
              <a:t>hver</a:t>
            </a:r>
            <a:r>
              <a:rPr lang="en-US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err="1">
                <a:solidFill>
                  <a:schemeClr val="bg1"/>
                </a:solidFill>
                <a:cs typeface="Calibri" panose="020F0502020204030204"/>
              </a:rPr>
              <a:t>uke</a:t>
            </a:r>
            <a:r>
              <a:rPr lang="en-US">
                <a:solidFill>
                  <a:schemeClr val="bg1"/>
                </a:solidFill>
                <a:cs typeface="Calibri" panose="020F0502020204030204"/>
              </a:rPr>
              <a:t> med sine </a:t>
            </a:r>
            <a:r>
              <a:rPr lang="en-US" err="1">
                <a:solidFill>
                  <a:schemeClr val="bg1"/>
                </a:solidFill>
                <a:cs typeface="Calibri" panose="020F0502020204030204"/>
              </a:rPr>
              <a:t>studenter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lvl="1"/>
            <a:r>
              <a:rPr lang="en-US">
                <a:solidFill>
                  <a:schemeClr val="bg1"/>
                </a:solidFill>
                <a:cs typeface="Calibri" panose="020F0502020204030204"/>
              </a:rPr>
              <a:t>Hovedsaklig I skoletiden.</a:t>
            </a:r>
          </a:p>
          <a:p>
            <a:r>
              <a:rPr lang="en-US">
                <a:solidFill>
                  <a:schemeClr val="bg1"/>
                </a:solidFill>
                <a:cs typeface="Calibri" panose="020F0502020204030204"/>
              </a:rPr>
              <a:t>Tanke om at innhold I timene skulle utformes mellom mentorene og studentene. 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Ved lengre arrangementer ble to uker slått sammen</a:t>
            </a:r>
          </a:p>
          <a:p>
            <a:r>
              <a:rPr lang="en-US" err="1">
                <a:solidFill>
                  <a:schemeClr val="bg1"/>
                </a:solidFill>
                <a:cs typeface="Calibri" panose="020F0502020204030204"/>
              </a:rPr>
              <a:t>Noen</a:t>
            </a:r>
            <a:r>
              <a:rPr lang="en-US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err="1">
                <a:solidFill>
                  <a:schemeClr val="bg1"/>
                </a:solidFill>
                <a:cs typeface="Calibri" panose="020F0502020204030204"/>
              </a:rPr>
              <a:t>felles</a:t>
            </a:r>
            <a:r>
              <a:rPr lang="en-US">
                <a:solidFill>
                  <a:schemeClr val="bg1"/>
                </a:solidFill>
                <a:cs typeface="Calibri" panose="020F0502020204030204"/>
              </a:rPr>
              <a:t> arrangement</a:t>
            </a:r>
          </a:p>
          <a:p>
            <a:endParaRPr lang="en-US">
              <a:solidFill>
                <a:srgbClr val="00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75628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D40AA-13DB-46D9-BAD9-59812CACF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chemeClr val="bg2"/>
                </a:solidFill>
                <a:ea typeface="+mj-lt"/>
                <a:cs typeface="+mj-lt"/>
              </a:rPr>
              <a:t>Spørreundersøkelse - spørsmål</a:t>
            </a:r>
            <a:endParaRPr lang="en-US">
              <a:solidFill>
                <a:schemeClr val="bg2"/>
              </a:solidFill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45495-C7DD-4E7F-90C6-846F0F1F0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65496" cy="48462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2"/>
                </a:solidFill>
                <a:cs typeface="Calibri"/>
              </a:rPr>
              <a:t>Har du om mentorprogrammet</a:t>
            </a:r>
          </a:p>
          <a:p>
            <a:pPr lvl="1"/>
            <a:r>
              <a:rPr lang="en-US">
                <a:solidFill>
                  <a:schemeClr val="bg2"/>
                </a:solidFill>
                <a:cs typeface="Calibri"/>
              </a:rPr>
              <a:t>I så fall hva</a:t>
            </a:r>
          </a:p>
          <a:p>
            <a:r>
              <a:rPr lang="en-US">
                <a:solidFill>
                  <a:schemeClr val="bg2"/>
                </a:solidFill>
                <a:cs typeface="Calibri"/>
              </a:rPr>
              <a:t>Hvor mange mentortimer har du deltat på?</a:t>
            </a:r>
          </a:p>
          <a:p>
            <a:pPr lvl="1"/>
            <a:r>
              <a:rPr lang="en-US">
                <a:solidFill>
                  <a:schemeClr val="bg2"/>
                </a:solidFill>
              </a:rPr>
              <a:t>Hva syns du er bra med mentorordningen?</a:t>
            </a:r>
            <a:endParaRPr lang="en-US">
              <a:solidFill>
                <a:schemeClr val="bg2"/>
              </a:solidFill>
              <a:cs typeface="Calibri"/>
            </a:endParaRPr>
          </a:p>
          <a:p>
            <a:r>
              <a:rPr lang="en-US">
                <a:solidFill>
                  <a:schemeClr val="bg2"/>
                </a:solidFill>
              </a:rPr>
              <a:t>Hva ville fått deg til å dukke opp på flere mentortimer?</a:t>
            </a:r>
            <a:endParaRPr lang="en-US">
              <a:solidFill>
                <a:schemeClr val="bg2"/>
              </a:solidFill>
              <a:cs typeface="Calibri"/>
            </a:endParaRPr>
          </a:p>
          <a:p>
            <a:r>
              <a:rPr lang="en-US">
                <a:solidFill>
                  <a:schemeClr val="bg2"/>
                </a:solidFill>
              </a:rPr>
              <a:t>Er det noe du savner som informatikkstudent på IFI? </a:t>
            </a:r>
          </a:p>
          <a:p>
            <a:pPr marL="0" indent="0">
              <a:buNone/>
            </a:pPr>
            <a:r>
              <a:rPr lang="en-US">
                <a:solidFill>
                  <a:schemeClr val="bg2"/>
                </a:solidFill>
              </a:rPr>
              <a:t>   (Faglig, sosialt eller annet.)</a:t>
            </a:r>
            <a:endParaRPr lang="en-US">
              <a:solidFill>
                <a:schemeClr val="bg2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  <a:p>
            <a:endParaRPr lang="en-US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2706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D40AA-13DB-46D9-BAD9-59812CACF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chemeClr val="bg2"/>
                </a:solidFill>
                <a:ea typeface="+mj-lt"/>
                <a:cs typeface="+mj-lt"/>
              </a:rPr>
              <a:t>Spørreundersøkelse  - resultat (1/2)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751D83C-CF45-49C3-8133-55252BECC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51" y="1484844"/>
            <a:ext cx="11382153" cy="1770660"/>
          </a:xfrm>
          <a:prstGeom prst="rect">
            <a:avLst/>
          </a:prstGeom>
        </p:spPr>
      </p:pic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227AA92-CB5C-4585-8209-A89D7F7C4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91" y="3741687"/>
            <a:ext cx="11408734" cy="235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43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AE5C6E-D6FC-4ACA-B7C4-E15C45191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chemeClr val="bg2"/>
                </a:solidFill>
                <a:ea typeface="+mj-lt"/>
                <a:cs typeface="+mj-lt"/>
              </a:rPr>
              <a:t>Spørreundersøkelse  - resultat (2/2)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0ED164-D259-4284-9102-69D587DB3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460"/>
            <a:ext cx="10515600" cy="50976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nb-NO">
              <a:solidFill>
                <a:schemeClr val="bg2"/>
              </a:solidFill>
              <a:cs typeface="Calibri"/>
            </a:endParaRPr>
          </a:p>
          <a:p>
            <a:r>
              <a:rPr lang="nb-NO">
                <a:solidFill>
                  <a:schemeClr val="bg2"/>
                </a:solidFill>
                <a:cs typeface="Calibri"/>
              </a:rPr>
              <a:t>Omentrent utelukkende positive tilbakemeldinger!</a:t>
            </a:r>
          </a:p>
          <a:p>
            <a:r>
              <a:rPr lang="nb-NO">
                <a:solidFill>
                  <a:schemeClr val="bg2"/>
                </a:solidFill>
                <a:ea typeface="+mn-lt"/>
                <a:cs typeface="+mn-lt"/>
              </a:rPr>
              <a:t>Ønske om både faglig og sosialt</a:t>
            </a:r>
          </a:p>
          <a:p>
            <a:r>
              <a:rPr lang="nb-NO">
                <a:solidFill>
                  <a:schemeClr val="bg2"/>
                </a:solidFill>
                <a:cs typeface="Calibri"/>
              </a:rPr>
              <a:t>Ønske om fritt valg av grupper</a:t>
            </a:r>
          </a:p>
          <a:p>
            <a:r>
              <a:rPr lang="nb-NO">
                <a:solidFill>
                  <a:schemeClr val="bg2"/>
                </a:solidFill>
                <a:cs typeface="Calibri"/>
              </a:rPr>
              <a:t>Ønske om tydeligere informasjon</a:t>
            </a:r>
          </a:p>
          <a:p>
            <a:r>
              <a:rPr lang="nb-NO">
                <a:solidFill>
                  <a:schemeClr val="bg2"/>
                </a:solidFill>
                <a:cs typeface="Calibri"/>
              </a:rPr>
              <a:t>Inndeling etter faglig nivå (beskrive nivå i annonseringen: </a:t>
            </a:r>
            <a:br>
              <a:rPr lang="nb-NO">
                <a:solidFill>
                  <a:schemeClr val="bg2"/>
                </a:solidFill>
                <a:cs typeface="Calibri"/>
              </a:rPr>
            </a:br>
            <a:r>
              <a:rPr lang="nb-NO">
                <a:solidFill>
                  <a:schemeClr val="bg2"/>
                </a:solidFill>
                <a:cs typeface="Calibri"/>
              </a:rPr>
              <a:t>LaTeX for de som aldri har brukt det, </a:t>
            </a:r>
            <a:br>
              <a:rPr lang="nb-NO">
                <a:solidFill>
                  <a:schemeClr val="bg2"/>
                </a:solidFill>
                <a:cs typeface="Calibri"/>
              </a:rPr>
            </a:br>
            <a:r>
              <a:rPr lang="nb-NO">
                <a:solidFill>
                  <a:schemeClr val="bg2"/>
                </a:solidFill>
                <a:cs typeface="Calibri"/>
              </a:rPr>
              <a:t>C for nybegynnere, programmeringsutfordringer)</a:t>
            </a:r>
          </a:p>
          <a:p>
            <a:r>
              <a:rPr lang="nb-NO">
                <a:solidFill>
                  <a:schemeClr val="bg2"/>
                </a:solidFill>
                <a:cs typeface="Calibri"/>
              </a:rPr>
              <a:t>Tidspunkt: etter arbeidstid, kolliderer, noen travle uker (innleveringer), </a:t>
            </a:r>
          </a:p>
          <a:p>
            <a:r>
              <a:rPr lang="nb-NO">
                <a:solidFill>
                  <a:schemeClr val="bg2"/>
                </a:solidFill>
                <a:cs typeface="Calibri"/>
              </a:rPr>
              <a:t>Mat: ansees som positivt, kjøpe inn kaffe, </a:t>
            </a:r>
          </a:p>
        </p:txBody>
      </p:sp>
    </p:spTree>
    <p:extLst>
      <p:ext uri="{BB962C8B-B14F-4D97-AF65-F5344CB8AC3E}">
        <p14:creationId xmlns:p14="http://schemas.microsoft.com/office/powerpoint/2010/main" val="1140704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864" y="1386010"/>
            <a:ext cx="6012000" cy="987298"/>
          </a:xfrm>
        </p:spPr>
        <p:txBody>
          <a:bodyPr/>
          <a:lstStyle/>
          <a:p>
            <a:r>
              <a:rPr lang="nb-NO" b="1" dirty="0">
                <a:solidFill>
                  <a:schemeClr val="bg2"/>
                </a:solidFill>
                <a:ea typeface="+mj-lt"/>
                <a:cs typeface="+mj-lt"/>
              </a:rPr>
              <a:t>Endringer etter midtveisevaluering</a:t>
            </a:r>
          </a:p>
          <a:p>
            <a:endParaRPr lang="nb-NO" b="1" dirty="0">
              <a:cs typeface="Calibri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094" y="2543175"/>
            <a:ext cx="6575549" cy="24160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/>
                </a:solidFill>
              </a:rPr>
              <a:t>Åpnet</a:t>
            </a:r>
            <a:r>
              <a:rPr lang="en-US" sz="2000" dirty="0">
                <a:solidFill>
                  <a:schemeClr val="bg2"/>
                </a:solidFill>
              </a:rPr>
              <a:t> for </a:t>
            </a:r>
            <a:r>
              <a:rPr lang="en-US" sz="2000" dirty="0" err="1">
                <a:solidFill>
                  <a:schemeClr val="bg2"/>
                </a:solidFill>
              </a:rPr>
              <a:t>fritt</a:t>
            </a:r>
            <a:r>
              <a:rPr lang="en-US" sz="2000" dirty="0">
                <a:solidFill>
                  <a:schemeClr val="bg2"/>
                </a:solidFill>
              </a:rPr>
              <a:t> </a:t>
            </a:r>
            <a:r>
              <a:rPr lang="en-US" sz="2000" dirty="0" err="1">
                <a:solidFill>
                  <a:schemeClr val="bg2"/>
                </a:solidFill>
              </a:rPr>
              <a:t>valg</a:t>
            </a:r>
            <a:r>
              <a:rPr lang="en-US" sz="2000" dirty="0">
                <a:solidFill>
                  <a:schemeClr val="bg2"/>
                </a:solidFill>
              </a:rPr>
              <a:t> av </a:t>
            </a:r>
            <a:r>
              <a:rPr lang="en-US" sz="2000" dirty="0" err="1">
                <a:solidFill>
                  <a:schemeClr val="bg2"/>
                </a:solidFill>
              </a:rPr>
              <a:t>grupper</a:t>
            </a:r>
            <a:r>
              <a:rPr lang="en-US" sz="2000" dirty="0">
                <a:solidFill>
                  <a:schemeClr val="bg2"/>
                </a:solidFill>
              </a:rPr>
              <a:t> </a:t>
            </a:r>
            <a:r>
              <a:rPr lang="en-US" sz="2000" dirty="0" err="1">
                <a:solidFill>
                  <a:schemeClr val="bg2"/>
                </a:solidFill>
              </a:rPr>
              <a:t>og</a:t>
            </a:r>
            <a:r>
              <a:rPr lang="en-US" sz="2000" dirty="0">
                <a:solidFill>
                  <a:schemeClr val="bg2"/>
                </a:solidFill>
              </a:rPr>
              <a:t> for at </a:t>
            </a:r>
            <a:r>
              <a:rPr lang="en-US" sz="2000" dirty="0" err="1">
                <a:solidFill>
                  <a:schemeClr val="bg2"/>
                </a:solidFill>
              </a:rPr>
              <a:t>flere</a:t>
            </a:r>
            <a:r>
              <a:rPr lang="en-US" sz="2000" dirty="0">
                <a:solidFill>
                  <a:schemeClr val="bg2"/>
                </a:solidFill>
              </a:rPr>
              <a:t> av </a:t>
            </a:r>
            <a:r>
              <a:rPr lang="en-US" sz="2000" dirty="0" err="1">
                <a:solidFill>
                  <a:schemeClr val="bg2"/>
                </a:solidFill>
              </a:rPr>
              <a:t>gruppene</a:t>
            </a:r>
            <a:r>
              <a:rPr lang="en-US" sz="2000" dirty="0">
                <a:solidFill>
                  <a:schemeClr val="bg2"/>
                </a:solidFill>
              </a:rPr>
              <a:t> </a:t>
            </a:r>
            <a:br>
              <a:rPr lang="en-US" sz="2000" dirty="0">
                <a:solidFill>
                  <a:schemeClr val="bg2"/>
                </a:solidFill>
              </a:rPr>
            </a:br>
            <a:r>
              <a:rPr lang="en-US" sz="2000" dirty="0" err="1">
                <a:solidFill>
                  <a:schemeClr val="bg2"/>
                </a:solidFill>
              </a:rPr>
              <a:t>kunne</a:t>
            </a:r>
            <a:r>
              <a:rPr lang="en-US" sz="2000" dirty="0">
                <a:solidFill>
                  <a:schemeClr val="bg2"/>
                </a:solidFill>
              </a:rPr>
              <a:t> </a:t>
            </a:r>
            <a:r>
              <a:rPr lang="en-US" sz="2000" dirty="0" err="1">
                <a:solidFill>
                  <a:schemeClr val="bg2"/>
                </a:solidFill>
              </a:rPr>
              <a:t>slå</a:t>
            </a:r>
            <a:r>
              <a:rPr lang="en-US" sz="2000" dirty="0">
                <a:solidFill>
                  <a:schemeClr val="bg2"/>
                </a:solidFill>
              </a:rPr>
              <a:t> seg </a:t>
            </a:r>
            <a:r>
              <a:rPr lang="en-US" sz="2000" dirty="0" err="1">
                <a:solidFill>
                  <a:schemeClr val="bg2"/>
                </a:solidFill>
              </a:rPr>
              <a:t>sammen</a:t>
            </a:r>
            <a:r>
              <a:rPr lang="en-US" sz="2000" dirty="0">
                <a:solidFill>
                  <a:schemeClr val="bg2"/>
                </a:solidFill>
              </a:rPr>
              <a:t>.</a:t>
            </a:r>
            <a:r>
              <a:rPr lang="nb-NO" sz="2000" dirty="0">
                <a:solidFill>
                  <a:schemeClr val="bg2"/>
                </a:solidFill>
                <a:ea typeface="+mn-lt"/>
                <a:cs typeface="+mn-lt"/>
              </a:rPr>
              <a:t> </a:t>
            </a:r>
            <a:endParaRPr lang="en-US" sz="2000" dirty="0">
              <a:solidFill>
                <a:schemeClr val="bg2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2"/>
                </a:solidFill>
                <a:ea typeface="+mn-lt"/>
                <a:cs typeface="+mn-lt"/>
              </a:rPr>
              <a:t>Mat: ansees som positivt, kjøpt inn kaffe.</a:t>
            </a:r>
            <a:endParaRPr lang="en-US" sz="2000" dirty="0">
              <a:solidFill>
                <a:schemeClr val="bg2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2"/>
                </a:solidFill>
                <a:ea typeface="+mn-lt"/>
                <a:cs typeface="+mn-lt"/>
              </a:rPr>
              <a:t>Tok i bruk påmeldingsskjema for arrangementer som trengtes å dekkes av fakultetet. </a:t>
            </a:r>
            <a:endParaRPr lang="en-US" sz="2000" dirty="0">
              <a:solidFill>
                <a:schemeClr val="bg2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2"/>
                </a:solidFill>
              </a:rPr>
              <a:t>Opprettet rom på Canvas og Mentorene laget en semesterplan</a:t>
            </a:r>
            <a:endParaRPr lang="nb-NO" dirty="0">
              <a:solidFill>
                <a:schemeClr val="bg2"/>
              </a:solidFill>
            </a:endParaRPr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219908D-1459-4052-9636-AB17EDC304F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4689" r="14689"/>
          <a:stretch/>
        </p:blipFill>
        <p:spPr/>
      </p:pic>
    </p:spTree>
    <p:extLst>
      <p:ext uri="{BB962C8B-B14F-4D97-AF65-F5344CB8AC3E}">
        <p14:creationId xmlns:p14="http://schemas.microsoft.com/office/powerpoint/2010/main" val="2678973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MentorIT</a:t>
            </a:r>
            <a:r>
              <a:rPr lang="nb-NO" dirty="0"/>
              <a:t> 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Et prosjekt på institutt for informatikk for å hindre frafall og øke samhold på studiet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Amalie Knutsen Berntzen og Øistein Søvik, UiT 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9" t="-139" r="17361" b="139"/>
          <a:stretch/>
        </p:blipFill>
        <p:spPr/>
      </p:pic>
    </p:spTree>
    <p:extLst>
      <p:ext uri="{BB962C8B-B14F-4D97-AF65-F5344CB8AC3E}">
        <p14:creationId xmlns:p14="http://schemas.microsoft.com/office/powerpoint/2010/main" val="2953406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249635B-017C-4330-B0BD-C81040892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93" y="-320250"/>
            <a:ext cx="12161873" cy="7181110"/>
          </a:xfrm>
        </p:spPr>
      </p:pic>
    </p:spTree>
    <p:extLst>
      <p:ext uri="{BB962C8B-B14F-4D97-AF65-F5344CB8AC3E}">
        <p14:creationId xmlns:p14="http://schemas.microsoft.com/office/powerpoint/2010/main" val="3728890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149CF-D1A9-49CA-A90D-F963FD8D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09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cs typeface="Calibri Light"/>
              </a:rPr>
              <a:t>Aktiviteter</a:t>
            </a:r>
            <a:r>
              <a:rPr lang="en-US" dirty="0">
                <a:solidFill>
                  <a:schemeClr val="bg1"/>
                </a:solidFill>
                <a:cs typeface="Calibri Light"/>
              </a:rPr>
              <a:t> I </a:t>
            </a:r>
            <a:r>
              <a:rPr lang="en-US" dirty="0" err="1">
                <a:solidFill>
                  <a:schemeClr val="bg1"/>
                </a:solidFill>
                <a:cs typeface="Calibri Light"/>
              </a:rPr>
              <a:t>mentortimene</a:t>
            </a:r>
            <a:r>
              <a:rPr lang="en-US" dirty="0">
                <a:solidFill>
                  <a:schemeClr val="bg1"/>
                </a:solidFill>
                <a:cs typeface="Calibri Light"/>
              </a:rPr>
              <a:t> H19: 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FDD1E-0E0D-43E8-96DD-7F7BC5B38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65496" cy="484624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err="1">
                <a:solidFill>
                  <a:schemeClr val="bg1"/>
                </a:solidFill>
                <a:cs typeface="Calibri"/>
              </a:rPr>
              <a:t>Minigolf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cs typeface="Calibri"/>
              </a:rPr>
              <a:t>Grilling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Bowling</a:t>
            </a:r>
          </a:p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Kaffe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og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Kjeks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Mini-time om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structs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og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lister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på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A051</a:t>
            </a:r>
          </a:p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Brettspill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på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Bazinga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Hacker-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kurs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Vaffel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i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IFI-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kjelleren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Eksamenstrøst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….</a:t>
            </a:r>
          </a:p>
          <a:p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Oppfordringer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til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å delta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på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andre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arrangement: "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Musikk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-bingo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på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Prelaten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på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Torsdag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dørene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åpner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19 (20kr for to bingo-ark). Mentor1 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og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 Mentor2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drar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ihvertfall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"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EFAF02F-DC44-4907-BBFD-A14F435EE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867" y="1335457"/>
            <a:ext cx="5927302" cy="427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07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DB93AB-88E9-42FF-A409-A6A4933B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chemeClr val="bg2"/>
                </a:solidFill>
                <a:cs typeface="Calibri Light"/>
              </a:rPr>
              <a:t>Faglig 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A254D0-436F-4B7A-B374-28BF5C2A5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solidFill>
                  <a:schemeClr val="bg2"/>
                </a:solidFill>
                <a:ea typeface="+mn-lt"/>
                <a:cs typeface="+mn-lt"/>
              </a:rPr>
              <a:t>Hensikten med MentorIT er ikke å være ekstra gruppelærere.</a:t>
            </a:r>
          </a:p>
          <a:p>
            <a:r>
              <a:rPr lang="nb-NO">
                <a:solidFill>
                  <a:schemeClr val="bg2"/>
                </a:solidFill>
                <a:cs typeface="Calibri"/>
              </a:rPr>
              <a:t>Men spesielt rundt større innleveringer har studentene yttrett ønske om ekstra støtte. Lette litt på presset.</a:t>
            </a:r>
          </a:p>
          <a:p>
            <a:r>
              <a:rPr lang="nb-NO">
                <a:solidFill>
                  <a:schemeClr val="bg2"/>
                </a:solidFill>
                <a:cs typeface="Calibri"/>
              </a:rPr>
              <a:t>Ikke nødvendigvis snakk om spesifikk hjelp til innleveringene, men trygge rammer hvor en kan arbeide. </a:t>
            </a:r>
          </a:p>
          <a:p>
            <a:r>
              <a:rPr lang="nb-NO">
                <a:solidFill>
                  <a:schemeClr val="bg2"/>
                </a:solidFill>
                <a:cs typeface="Calibri"/>
              </a:rPr>
              <a:t>Tips og triks fra eldre studenter. Hvordan kjøre kode, hva er lurt å gjøre på en innlevering osv. </a:t>
            </a:r>
          </a:p>
          <a:p>
            <a:r>
              <a:rPr lang="nb-NO">
                <a:solidFill>
                  <a:schemeClr val="bg2"/>
                </a:solidFill>
                <a:cs typeface="Calibri"/>
              </a:rPr>
              <a:t>Hackekurs, Capture the flag</a:t>
            </a:r>
          </a:p>
          <a:p>
            <a:endParaRPr lang="nb-NO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4539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0F64F-0643-4A0E-85D7-EED249A2D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chemeClr val="bg2"/>
                </a:solidFill>
                <a:cs typeface="Calibri Light"/>
              </a:rPr>
              <a:t>Metode</a:t>
            </a:r>
            <a:r>
              <a:rPr lang="en-US">
                <a:solidFill>
                  <a:schemeClr val="bg2"/>
                </a:solidFill>
                <a:cs typeface="Calibri Light"/>
              </a:rPr>
              <a:t> for </a:t>
            </a:r>
            <a:r>
              <a:rPr lang="en-US" err="1">
                <a:solidFill>
                  <a:schemeClr val="bg2"/>
                </a:solidFill>
                <a:cs typeface="Calibri Light"/>
              </a:rPr>
              <a:t>evaluering</a:t>
            </a:r>
            <a:r>
              <a:rPr lang="en-US">
                <a:solidFill>
                  <a:schemeClr val="bg2"/>
                </a:solidFill>
                <a:cs typeface="Calibri Light"/>
              </a:rPr>
              <a:t> av </a:t>
            </a:r>
            <a:r>
              <a:rPr lang="en-US" err="1">
                <a:solidFill>
                  <a:schemeClr val="bg2"/>
                </a:solidFill>
                <a:cs typeface="Calibri Light"/>
              </a:rPr>
              <a:t>ordningen</a:t>
            </a:r>
            <a:endParaRPr lang="en-US">
              <a:solidFill>
                <a:schemeClr val="bg2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59900-24AA-49AF-B894-B6073FC37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chemeClr val="bg2"/>
                </a:solidFill>
                <a:cs typeface="Calibri"/>
              </a:rPr>
              <a:t>Møter</a:t>
            </a:r>
            <a:r>
              <a:rPr lang="en-US" dirty="0">
                <a:solidFill>
                  <a:schemeClr val="bg2"/>
                </a:solidFill>
                <a:cs typeface="Calibri"/>
              </a:rPr>
              <a:t> med </a:t>
            </a:r>
            <a:r>
              <a:rPr lang="en-US" dirty="0" err="1">
                <a:solidFill>
                  <a:schemeClr val="bg2"/>
                </a:solidFill>
                <a:cs typeface="Calibri"/>
              </a:rPr>
              <a:t>mentorene</a:t>
            </a:r>
            <a:r>
              <a:rPr lang="en-US" dirty="0">
                <a:solidFill>
                  <a:schemeClr val="bg2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2"/>
                </a:solidFill>
                <a:cs typeface="Calibri"/>
              </a:rPr>
              <a:t>annenhver</a:t>
            </a:r>
            <a:r>
              <a:rPr lang="en-US" dirty="0">
                <a:solidFill>
                  <a:schemeClr val="bg2"/>
                </a:solidFill>
                <a:cs typeface="Calibri"/>
              </a:rPr>
              <a:t> uke, </a:t>
            </a:r>
            <a:r>
              <a:rPr lang="en-US" dirty="0" err="1">
                <a:solidFill>
                  <a:schemeClr val="bg2"/>
                </a:solidFill>
                <a:cs typeface="Calibri"/>
              </a:rPr>
              <a:t>observasjon</a:t>
            </a:r>
            <a:r>
              <a:rPr lang="en-US" dirty="0">
                <a:solidFill>
                  <a:schemeClr val="bg2"/>
                </a:solidFill>
                <a:cs typeface="Calibri"/>
              </a:rPr>
              <a:t>/</a:t>
            </a:r>
            <a:r>
              <a:rPr lang="en-US" dirty="0" err="1">
                <a:solidFill>
                  <a:schemeClr val="bg2"/>
                </a:solidFill>
                <a:cs typeface="Calibri"/>
              </a:rPr>
              <a:t>deltagende</a:t>
            </a:r>
            <a:r>
              <a:rPr lang="en-US" dirty="0">
                <a:solidFill>
                  <a:schemeClr val="bg2"/>
                </a:solidFill>
                <a:cs typeface="Calibri"/>
              </a:rPr>
              <a:t> </a:t>
            </a:r>
            <a:r>
              <a:rPr lang="en-US" dirty="0" err="1">
                <a:solidFill>
                  <a:schemeClr val="bg2"/>
                </a:solidFill>
                <a:cs typeface="Calibri"/>
              </a:rPr>
              <a:t>observasjon</a:t>
            </a:r>
            <a:r>
              <a:rPr lang="en-US" dirty="0">
                <a:solidFill>
                  <a:schemeClr val="bg2"/>
                </a:solidFill>
                <a:cs typeface="Calibri"/>
              </a:rPr>
              <a:t>, </a:t>
            </a:r>
            <a:r>
              <a:rPr lang="en-US" dirty="0" err="1">
                <a:solidFill>
                  <a:schemeClr val="bg2"/>
                </a:solidFill>
                <a:cs typeface="Calibri"/>
              </a:rPr>
              <a:t>notater</a:t>
            </a:r>
            <a:endParaRPr lang="en-US" dirty="0">
              <a:solidFill>
                <a:schemeClr val="bg2"/>
              </a:solidFill>
              <a:cs typeface="Calibri"/>
            </a:endParaRPr>
          </a:p>
          <a:p>
            <a:r>
              <a:rPr lang="en-US" dirty="0" err="1">
                <a:solidFill>
                  <a:schemeClr val="bg2"/>
                </a:solidFill>
                <a:cs typeface="Calibri"/>
              </a:rPr>
              <a:t>Spørreundersøkelser</a:t>
            </a:r>
            <a:r>
              <a:rPr lang="en-US" dirty="0">
                <a:solidFill>
                  <a:schemeClr val="bg2"/>
                </a:solidFill>
                <a:cs typeface="Calibri"/>
              </a:rPr>
              <a:t>:</a:t>
            </a:r>
          </a:p>
          <a:p>
            <a:pPr marL="914400" lvl="1" indent="-457200">
              <a:buAutoNum type="arabicPeriod"/>
            </a:pPr>
            <a:r>
              <a:rPr lang="en-US" dirty="0">
                <a:solidFill>
                  <a:schemeClr val="bg2"/>
                </a:solidFill>
                <a:cs typeface="Calibri"/>
              </a:rPr>
              <a:t>En </a:t>
            </a:r>
            <a:r>
              <a:rPr lang="en-US" dirty="0" err="1">
                <a:solidFill>
                  <a:schemeClr val="bg2"/>
                </a:solidFill>
                <a:cs typeface="Calibri"/>
              </a:rPr>
              <a:t>liten</a:t>
            </a:r>
            <a:r>
              <a:rPr lang="en-US" dirty="0">
                <a:solidFill>
                  <a:schemeClr val="bg2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2"/>
                </a:solidFill>
                <a:cs typeface="Calibri"/>
              </a:rPr>
              <a:t>spørreundersøkelse</a:t>
            </a:r>
            <a:r>
              <a:rPr lang="en-US" dirty="0">
                <a:solidFill>
                  <a:schemeClr val="bg2"/>
                </a:solidFill>
                <a:cs typeface="Calibri"/>
              </a:rPr>
              <a:t> </a:t>
            </a:r>
            <a:r>
              <a:rPr lang="en-US" dirty="0" err="1">
                <a:solidFill>
                  <a:schemeClr val="bg2"/>
                </a:solidFill>
                <a:cs typeface="Calibri"/>
              </a:rPr>
              <a:t>til</a:t>
            </a:r>
            <a:r>
              <a:rPr lang="en-US" dirty="0">
                <a:solidFill>
                  <a:schemeClr val="bg2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2"/>
                </a:solidFill>
                <a:cs typeface="Calibri"/>
              </a:rPr>
              <a:t>førsteårsstudenter</a:t>
            </a:r>
            <a:r>
              <a:rPr lang="en-US" dirty="0">
                <a:solidFill>
                  <a:schemeClr val="bg2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2"/>
                </a:solidFill>
                <a:cs typeface="Calibri"/>
              </a:rPr>
              <a:t>i</a:t>
            </a:r>
            <a:r>
              <a:rPr lang="en-US" dirty="0">
                <a:solidFill>
                  <a:schemeClr val="bg2"/>
                </a:solidFill>
                <a:cs typeface="Calibri"/>
              </a:rPr>
              <a:t> </a:t>
            </a:r>
            <a:r>
              <a:rPr lang="en-US" dirty="0" err="1">
                <a:solidFill>
                  <a:schemeClr val="bg2"/>
                </a:solidFill>
                <a:cs typeface="Calibri"/>
              </a:rPr>
              <a:t>midten</a:t>
            </a:r>
            <a:r>
              <a:rPr lang="en-US" dirty="0">
                <a:solidFill>
                  <a:schemeClr val="bg2"/>
                </a:solidFill>
                <a:cs typeface="Calibri"/>
              </a:rPr>
              <a:t> av </a:t>
            </a:r>
            <a:r>
              <a:rPr lang="en-US" dirty="0" err="1">
                <a:solidFill>
                  <a:schemeClr val="bg2"/>
                </a:solidFill>
                <a:cs typeface="Calibri"/>
              </a:rPr>
              <a:t>oktober</a:t>
            </a:r>
            <a:r>
              <a:rPr lang="en-US" dirty="0">
                <a:solidFill>
                  <a:schemeClr val="bg2"/>
                </a:solidFill>
                <a:cs typeface="Calibri"/>
              </a:rPr>
              <a:t> 2019 (vi </a:t>
            </a:r>
            <a:r>
              <a:rPr lang="en-US" dirty="0" err="1">
                <a:solidFill>
                  <a:schemeClr val="bg2"/>
                </a:solidFill>
                <a:cs typeface="Calibri"/>
              </a:rPr>
              <a:t>vil</a:t>
            </a:r>
            <a:r>
              <a:rPr lang="en-US" dirty="0">
                <a:solidFill>
                  <a:schemeClr val="bg2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2"/>
                </a:solidFill>
                <a:cs typeface="Calibri"/>
              </a:rPr>
              <a:t>si</a:t>
            </a:r>
            <a:r>
              <a:rPr lang="en-US" dirty="0">
                <a:solidFill>
                  <a:schemeClr val="bg2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2"/>
                </a:solidFill>
                <a:cs typeface="Calibri"/>
              </a:rPr>
              <a:t>noe</a:t>
            </a:r>
            <a:r>
              <a:rPr lang="en-US" dirty="0">
                <a:solidFill>
                  <a:schemeClr val="bg2"/>
                </a:solidFill>
                <a:cs typeface="Calibri"/>
              </a:rPr>
              <a:t> om </a:t>
            </a:r>
            <a:r>
              <a:rPr lang="en-US" dirty="0" err="1">
                <a:solidFill>
                  <a:schemeClr val="bg2"/>
                </a:solidFill>
                <a:cs typeface="Calibri"/>
              </a:rPr>
              <a:t>resultatene</a:t>
            </a:r>
            <a:r>
              <a:rPr lang="en-US" dirty="0">
                <a:solidFill>
                  <a:schemeClr val="bg2"/>
                </a:solidFill>
                <a:cs typeface="Calibri"/>
              </a:rPr>
              <a:t> </a:t>
            </a:r>
            <a:r>
              <a:rPr lang="en-US" dirty="0" err="1">
                <a:solidFill>
                  <a:schemeClr val="bg2"/>
                </a:solidFill>
                <a:cs typeface="Calibri"/>
              </a:rPr>
              <a:t>litt</a:t>
            </a:r>
            <a:r>
              <a:rPr lang="en-US" dirty="0">
                <a:solidFill>
                  <a:schemeClr val="bg2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2"/>
                </a:solidFill>
                <a:cs typeface="Calibri"/>
              </a:rPr>
              <a:t>senere</a:t>
            </a:r>
            <a:r>
              <a:rPr lang="en-US" dirty="0">
                <a:solidFill>
                  <a:schemeClr val="bg2"/>
                </a:solidFill>
                <a:cs typeface="Calibri"/>
              </a:rPr>
              <a:t>)</a:t>
            </a:r>
          </a:p>
          <a:p>
            <a:pPr marL="914400" lvl="1" indent="-457200">
              <a:buAutoNum type="arabicPeriod"/>
            </a:pPr>
            <a:r>
              <a:rPr lang="en-US" dirty="0" err="1">
                <a:solidFill>
                  <a:schemeClr val="bg2"/>
                </a:solidFill>
                <a:cs typeface="Calibri"/>
              </a:rPr>
              <a:t>Spørreundersøkelse</a:t>
            </a:r>
            <a:r>
              <a:rPr lang="en-US" dirty="0">
                <a:solidFill>
                  <a:schemeClr val="bg2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2"/>
                </a:solidFill>
                <a:cs typeface="Calibri"/>
              </a:rPr>
              <a:t>til</a:t>
            </a:r>
            <a:r>
              <a:rPr lang="en-US" dirty="0">
                <a:solidFill>
                  <a:schemeClr val="bg2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2"/>
                </a:solidFill>
                <a:cs typeface="Calibri"/>
              </a:rPr>
              <a:t>mentorene</a:t>
            </a:r>
            <a:r>
              <a:rPr lang="en-US" dirty="0">
                <a:solidFill>
                  <a:schemeClr val="bg2"/>
                </a:solidFill>
                <a:cs typeface="Calibri"/>
              </a:rPr>
              <a:t>, </a:t>
            </a:r>
            <a:r>
              <a:rPr lang="en-US" dirty="0" err="1">
                <a:solidFill>
                  <a:schemeClr val="bg2"/>
                </a:solidFill>
                <a:cs typeface="Calibri"/>
              </a:rPr>
              <a:t>bl.a</a:t>
            </a:r>
            <a:r>
              <a:rPr lang="en-US" dirty="0">
                <a:solidFill>
                  <a:schemeClr val="bg2"/>
                </a:solidFill>
                <a:cs typeface="Calibri"/>
              </a:rPr>
              <a:t>. om </a:t>
            </a:r>
            <a:r>
              <a:rPr lang="en-US" dirty="0" err="1">
                <a:solidFill>
                  <a:schemeClr val="bg2"/>
                </a:solidFill>
                <a:cs typeface="Calibri"/>
              </a:rPr>
              <a:t>opplæringen</a:t>
            </a:r>
            <a:endParaRPr lang="en-US" dirty="0">
              <a:solidFill>
                <a:schemeClr val="bg2"/>
              </a:solidFill>
              <a:cs typeface="Calibri"/>
            </a:endParaRPr>
          </a:p>
          <a:p>
            <a:pPr marL="914400" lvl="1" indent="-457200">
              <a:buAutoNum type="arabicPeriod"/>
            </a:pPr>
            <a:r>
              <a:rPr lang="en-US" dirty="0">
                <a:solidFill>
                  <a:schemeClr val="bg2"/>
                </a:solidFill>
                <a:cs typeface="Calibri"/>
              </a:rPr>
              <a:t>En </a:t>
            </a:r>
            <a:r>
              <a:rPr lang="en-US" dirty="0" err="1">
                <a:solidFill>
                  <a:schemeClr val="bg2"/>
                </a:solidFill>
                <a:cs typeface="Calibri"/>
              </a:rPr>
              <a:t>større</a:t>
            </a:r>
            <a:r>
              <a:rPr lang="en-US" dirty="0">
                <a:solidFill>
                  <a:schemeClr val="bg2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2"/>
                </a:solidFill>
                <a:cs typeface="Calibri"/>
              </a:rPr>
              <a:t>undersøkelse</a:t>
            </a:r>
            <a:r>
              <a:rPr lang="en-US" dirty="0">
                <a:solidFill>
                  <a:schemeClr val="bg2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2"/>
                </a:solidFill>
                <a:cs typeface="Calibri"/>
              </a:rPr>
              <a:t>til</a:t>
            </a:r>
            <a:r>
              <a:rPr lang="en-US" dirty="0">
                <a:solidFill>
                  <a:schemeClr val="bg2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2"/>
                </a:solidFill>
                <a:cs typeface="Calibri"/>
              </a:rPr>
              <a:t>alle</a:t>
            </a:r>
            <a:r>
              <a:rPr lang="en-US" dirty="0">
                <a:solidFill>
                  <a:schemeClr val="bg2"/>
                </a:solidFill>
                <a:cs typeface="Calibri"/>
              </a:rPr>
              <a:t> </a:t>
            </a:r>
            <a:r>
              <a:rPr lang="en-US" dirty="0" err="1">
                <a:solidFill>
                  <a:schemeClr val="bg2"/>
                </a:solidFill>
                <a:ea typeface="+mn-lt"/>
                <a:cs typeface="+mn-lt"/>
              </a:rPr>
              <a:t>førsteårsstudenter</a:t>
            </a:r>
            <a:r>
              <a:rPr lang="en-US" dirty="0">
                <a:solidFill>
                  <a:schemeClr val="bg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2"/>
                </a:solidFill>
                <a:ea typeface="+mn-lt"/>
                <a:cs typeface="+mn-lt"/>
              </a:rPr>
              <a:t>vår</a:t>
            </a:r>
            <a:r>
              <a:rPr lang="en-US" dirty="0">
                <a:solidFill>
                  <a:schemeClr val="bg2"/>
                </a:solidFill>
                <a:ea typeface="+mn-lt"/>
                <a:cs typeface="+mn-lt"/>
              </a:rPr>
              <a:t> 2020, om </a:t>
            </a:r>
            <a:r>
              <a:rPr lang="en-US" dirty="0" err="1">
                <a:solidFill>
                  <a:schemeClr val="bg2"/>
                </a:solidFill>
                <a:ea typeface="+mn-lt"/>
                <a:cs typeface="+mn-lt"/>
              </a:rPr>
              <a:t>trivsel</a:t>
            </a:r>
            <a:r>
              <a:rPr lang="en-US" dirty="0">
                <a:solidFill>
                  <a:schemeClr val="bg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2"/>
                </a:solidFill>
                <a:ea typeface="+mn-lt"/>
                <a:cs typeface="+mn-lt"/>
              </a:rPr>
              <a:t>og</a:t>
            </a:r>
            <a:r>
              <a:rPr lang="en-US" dirty="0">
                <a:solidFill>
                  <a:schemeClr val="bg2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2"/>
                </a:solidFill>
                <a:ea typeface="+mn-lt"/>
                <a:cs typeface="+mn-lt"/>
              </a:rPr>
              <a:t>tilhørighet</a:t>
            </a:r>
            <a:r>
              <a:rPr lang="en-US" dirty="0">
                <a:solidFill>
                  <a:schemeClr val="bg2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chemeClr val="bg2"/>
                </a:solidFill>
                <a:ea typeface="+mn-lt"/>
                <a:cs typeface="+mn-lt"/>
              </a:rPr>
              <a:t>koblet</a:t>
            </a:r>
            <a:r>
              <a:rPr lang="en-US" dirty="0">
                <a:solidFill>
                  <a:schemeClr val="bg2"/>
                </a:solidFill>
                <a:ea typeface="+mn-lt"/>
                <a:cs typeface="+mn-lt"/>
              </a:rPr>
              <a:t> med </a:t>
            </a:r>
            <a:r>
              <a:rPr lang="en-US" dirty="0" err="1">
                <a:solidFill>
                  <a:schemeClr val="bg2"/>
                </a:solidFill>
                <a:ea typeface="+mn-lt"/>
                <a:cs typeface="+mn-lt"/>
              </a:rPr>
              <a:t>benyttelse</a:t>
            </a:r>
            <a:r>
              <a:rPr lang="en-US" dirty="0">
                <a:solidFill>
                  <a:schemeClr val="bg2"/>
                </a:solidFill>
                <a:ea typeface="+mn-lt"/>
                <a:cs typeface="+mn-lt"/>
              </a:rPr>
              <a:t> av </a:t>
            </a:r>
            <a:r>
              <a:rPr lang="en-US" dirty="0" err="1">
                <a:solidFill>
                  <a:schemeClr val="bg2"/>
                </a:solidFill>
                <a:ea typeface="+mn-lt"/>
                <a:cs typeface="+mn-lt"/>
              </a:rPr>
              <a:t>mentorordningen</a:t>
            </a:r>
            <a:endParaRPr lang="en-US" dirty="0">
              <a:solidFill>
                <a:schemeClr val="bg2"/>
              </a:solidFill>
              <a:cs typeface="Calibri"/>
            </a:endParaRPr>
          </a:p>
          <a:p>
            <a:pPr marL="914400" lvl="1" indent="-457200">
              <a:buAutoNum type="arabicPeriod"/>
            </a:pPr>
            <a:endParaRPr lang="en-US">
              <a:solidFill>
                <a:schemeClr val="bg2"/>
              </a:solidFill>
              <a:cs typeface="Calibri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bg2"/>
                </a:solidFill>
                <a:cs typeface="Calibri"/>
              </a:rPr>
              <a:t>Alt </a:t>
            </a:r>
            <a:r>
              <a:rPr lang="en-US" dirty="0" err="1">
                <a:solidFill>
                  <a:schemeClr val="bg2"/>
                </a:solidFill>
                <a:cs typeface="Calibri"/>
              </a:rPr>
              <a:t>foregår</a:t>
            </a:r>
            <a:r>
              <a:rPr lang="en-US" dirty="0">
                <a:solidFill>
                  <a:schemeClr val="bg2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2"/>
                </a:solidFill>
                <a:cs typeface="Calibri"/>
              </a:rPr>
              <a:t>anonymt</a:t>
            </a:r>
          </a:p>
          <a:p>
            <a:pPr marL="914400" lvl="1" indent="-457200">
              <a:buAutoNum type="arabicPeriod"/>
            </a:pPr>
            <a:endParaRPr lang="en-US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2494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582ABC-2DC6-4B6B-BEC3-FE106DB6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chemeClr val="bg2"/>
                </a:solidFill>
                <a:cs typeface="Calibri Light"/>
              </a:rPr>
              <a:t>Hovedpunkter - oppsummering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D6CF24-30D6-460F-820D-2AC51256E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solidFill>
                  <a:schemeClr val="bg2"/>
                </a:solidFill>
                <a:cs typeface="Calibri"/>
              </a:rPr>
              <a:t>Fritt valg</a:t>
            </a:r>
          </a:p>
          <a:p>
            <a:r>
              <a:rPr lang="nb-NO">
                <a:solidFill>
                  <a:schemeClr val="bg2"/>
                </a:solidFill>
                <a:cs typeface="Calibri"/>
              </a:rPr>
              <a:t>Mesteparten bør være gratis</a:t>
            </a:r>
          </a:p>
          <a:p>
            <a:r>
              <a:rPr lang="nb-NO">
                <a:solidFill>
                  <a:schemeClr val="bg2"/>
                </a:solidFill>
                <a:cs typeface="Calibri"/>
              </a:rPr>
              <a:t>Bedre og tidligere opplæring</a:t>
            </a:r>
          </a:p>
          <a:p>
            <a:r>
              <a:rPr lang="nb-NO">
                <a:solidFill>
                  <a:schemeClr val="bg2"/>
                </a:solidFill>
                <a:cs typeface="Calibri"/>
              </a:rPr>
              <a:t>Bedre og tidligere informasjon</a:t>
            </a:r>
          </a:p>
          <a:p>
            <a:r>
              <a:rPr lang="nb-NO">
                <a:solidFill>
                  <a:schemeClr val="bg2"/>
                </a:solidFill>
                <a:cs typeface="Calibri"/>
              </a:rPr>
              <a:t>Fleksibilitet, ikke bare være i skoletiden</a:t>
            </a:r>
          </a:p>
          <a:p>
            <a:r>
              <a:rPr lang="nb-NO">
                <a:solidFill>
                  <a:schemeClr val="bg2"/>
                </a:solidFill>
                <a:cs typeface="Calibri"/>
              </a:rPr>
              <a:t>Romplanlegging var et problem: eget rom er ønskelig. (Mentorordningen på </a:t>
            </a:r>
            <a:r>
              <a:rPr lang="nb-NO" err="1">
                <a:solidFill>
                  <a:schemeClr val="bg2"/>
                </a:solidFill>
                <a:cs typeface="Calibri"/>
              </a:rPr>
              <a:t>inst</a:t>
            </a:r>
            <a:r>
              <a:rPr lang="nb-NO">
                <a:solidFill>
                  <a:schemeClr val="bg2"/>
                </a:solidFill>
                <a:cs typeface="Calibri"/>
              </a:rPr>
              <a:t> deler med linjeforeningen.)</a:t>
            </a:r>
          </a:p>
          <a:p>
            <a:r>
              <a:rPr lang="nb-NO">
                <a:solidFill>
                  <a:schemeClr val="bg2"/>
                </a:solidFill>
                <a:ea typeface="+mn-lt"/>
                <a:cs typeface="+mn-lt"/>
              </a:rPr>
              <a:t>Oppstartsmøte uka etter </a:t>
            </a:r>
            <a:r>
              <a:rPr lang="nb-NO" err="1">
                <a:solidFill>
                  <a:schemeClr val="bg2"/>
                </a:solidFill>
                <a:ea typeface="+mn-lt"/>
                <a:cs typeface="+mn-lt"/>
              </a:rPr>
              <a:t>oppstartuka</a:t>
            </a:r>
            <a:r>
              <a:rPr lang="nb-NO">
                <a:solidFill>
                  <a:schemeClr val="bg2"/>
                </a:solidFill>
                <a:ea typeface="+mn-lt"/>
                <a:cs typeface="+mn-lt"/>
              </a:rPr>
              <a:t>, altså en tettere kobling til oppstart og jevn overgang fra fadderuke til mentorordningen.</a:t>
            </a:r>
            <a:endParaRPr lang="nb-NO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3836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EE6246-EC65-44ED-A110-57BCB3B2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chemeClr val="bg2"/>
                </a:solidFill>
                <a:cs typeface="Calibri Light"/>
              </a:rPr>
              <a:t>Oppmøte og antall studenter/frafall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DCE435-4188-4FB7-A2F1-EBE9F6836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solidFill>
                  <a:schemeClr val="bg2"/>
                </a:solidFill>
                <a:cs typeface="Calibri"/>
              </a:rPr>
              <a:t>Hvor mange studenter er det? Hvor mange kom inn, hvor mange takket ja, hvor mange har bekreftet studieplan, hvor mange har levert alle arbeidskrav i INF-1100</a:t>
            </a:r>
          </a:p>
          <a:p>
            <a:r>
              <a:rPr lang="nb-NO">
                <a:solidFill>
                  <a:schemeClr val="bg2"/>
                </a:solidFill>
                <a:cs typeface="Calibri"/>
              </a:rPr>
              <a:t>Oppmøte på </a:t>
            </a:r>
            <a:r>
              <a:rPr lang="nb-NO" err="1">
                <a:solidFill>
                  <a:schemeClr val="bg2"/>
                </a:solidFill>
                <a:cs typeface="Calibri"/>
              </a:rPr>
              <a:t>MentorIT</a:t>
            </a:r>
            <a:r>
              <a:rPr lang="nb-NO">
                <a:solidFill>
                  <a:schemeClr val="bg2"/>
                </a:solidFill>
                <a:cs typeface="Calibri"/>
              </a:rPr>
              <a:t>: [fra oppmøtelistene]</a:t>
            </a:r>
          </a:p>
          <a:p>
            <a:r>
              <a:rPr lang="nb-NO">
                <a:solidFill>
                  <a:schemeClr val="bg2"/>
                </a:solidFill>
                <a:cs typeface="Calibri"/>
              </a:rPr>
              <a:t>"Frafall": Hvor mange har innlevert siste </a:t>
            </a:r>
            <a:r>
              <a:rPr lang="nb-NO" err="1">
                <a:solidFill>
                  <a:schemeClr val="bg2"/>
                </a:solidFill>
                <a:cs typeface="Calibri"/>
              </a:rPr>
              <a:t>oblig</a:t>
            </a:r>
            <a:r>
              <a:rPr lang="nb-NO">
                <a:solidFill>
                  <a:schemeClr val="bg2"/>
                </a:solidFill>
                <a:cs typeface="Calibri"/>
              </a:rPr>
              <a:t>. H19 og H18.</a:t>
            </a:r>
          </a:p>
          <a:p>
            <a:r>
              <a:rPr lang="nb-NO">
                <a:solidFill>
                  <a:schemeClr val="bg2"/>
                </a:solidFill>
                <a:ea typeface="+mn-lt"/>
                <a:cs typeface="+mn-lt"/>
              </a:rPr>
              <a:t>Svart på spørreundersøkelsen, antall DIAGRAM:</a:t>
            </a:r>
          </a:p>
          <a:p>
            <a:endParaRPr lang="nb-NO">
              <a:solidFill>
                <a:schemeClr val="bg2"/>
              </a:solidFill>
              <a:cs typeface="Calibri"/>
            </a:endParaRPr>
          </a:p>
          <a:p>
            <a:pPr marL="0" indent="0">
              <a:buNone/>
            </a:pPr>
            <a:endParaRPr lang="nb-NO">
              <a:solidFill>
                <a:schemeClr val="bg2"/>
              </a:solidFill>
              <a:cs typeface="Calibri"/>
            </a:endParaRPr>
          </a:p>
          <a:p>
            <a:endParaRPr lang="nb-NO">
              <a:solidFill>
                <a:schemeClr val="bg2"/>
              </a:solidFill>
              <a:cs typeface="Calibri"/>
            </a:endParaRPr>
          </a:p>
          <a:p>
            <a:endParaRPr lang="nb-NO">
              <a:solidFill>
                <a:schemeClr val="bg2"/>
              </a:solidFill>
              <a:cs typeface="Calibri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106717E-9082-4DA1-A722-137D3876F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94"/>
          <a:stretch/>
        </p:blipFill>
        <p:spPr>
          <a:xfrm>
            <a:off x="680347" y="4558710"/>
            <a:ext cx="10673453" cy="217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15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000">
                <a:cs typeface="Calibri Light"/>
              </a:rPr>
              <a:t>Oppsumering</a:t>
            </a:r>
            <a:endParaRPr lang="nb-NO" sz="600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" r="4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7526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A0C71F-AF16-4763-B4B2-CB69D7E36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chemeClr val="bg2"/>
                </a:solidFill>
                <a:cs typeface="Calibri Light"/>
              </a:rPr>
              <a:t>Å nå ut med informasjon har vært problematisk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2EE2E9-683B-4B2C-9367-3FC1E3E69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429"/>
            <a:ext cx="105156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b-NO" dirty="0">
                <a:solidFill>
                  <a:schemeClr val="bg2"/>
                </a:solidFill>
                <a:ea typeface="+mn-lt"/>
                <a:cs typeface="+mn-lt"/>
              </a:rPr>
              <a:t>Hvor gir vi ut informasjon: mail, canvas (de offisielle), </a:t>
            </a:r>
            <a:r>
              <a:rPr lang="nb-NO" dirty="0">
                <a:solidFill>
                  <a:schemeClr val="bg2"/>
                </a:solidFill>
                <a:cs typeface="Calibri"/>
              </a:rPr>
              <a:t>discord (mentorene),</a:t>
            </a:r>
            <a:r>
              <a:rPr lang="nb-NO" dirty="0">
                <a:solidFill>
                  <a:schemeClr val="bg2"/>
                </a:solidFill>
                <a:ea typeface="+mn-lt"/>
                <a:cs typeface="+mn-lt"/>
              </a:rPr>
              <a:t> </a:t>
            </a:r>
            <a:r>
              <a:rPr lang="nb-NO" dirty="0" err="1">
                <a:solidFill>
                  <a:schemeClr val="bg2"/>
                </a:solidFill>
                <a:cs typeface="Calibri"/>
              </a:rPr>
              <a:t>facebook</a:t>
            </a:r>
            <a:r>
              <a:rPr lang="nb-NO" dirty="0">
                <a:solidFill>
                  <a:schemeClr val="bg2"/>
                </a:solidFill>
                <a:cs typeface="Calibri"/>
              </a:rPr>
              <a:t> (nei)</a:t>
            </a:r>
          </a:p>
          <a:p>
            <a:r>
              <a:rPr lang="nb-NO" dirty="0">
                <a:solidFill>
                  <a:schemeClr val="bg2"/>
                </a:solidFill>
                <a:cs typeface="Calibri"/>
              </a:rPr>
              <a:t>Plakater og infoskjermer på fakultetet om grilling (</a:t>
            </a:r>
            <a:r>
              <a:rPr lang="nb-NO" dirty="0" err="1">
                <a:solidFill>
                  <a:schemeClr val="bg2"/>
                </a:solidFill>
                <a:cs typeface="Calibri"/>
              </a:rPr>
              <a:t>beg</a:t>
            </a:r>
            <a:r>
              <a:rPr lang="nb-NO" dirty="0">
                <a:solidFill>
                  <a:schemeClr val="bg2"/>
                </a:solidFill>
                <a:cs typeface="Calibri"/>
              </a:rPr>
              <a:t> av september)</a:t>
            </a:r>
          </a:p>
          <a:p>
            <a:r>
              <a:rPr lang="nb-NO" dirty="0">
                <a:solidFill>
                  <a:schemeClr val="bg2"/>
                </a:solidFill>
                <a:cs typeface="Calibri"/>
              </a:rPr>
              <a:t>Plakater om ordningen på labber og i studentarealet  (i begynnelsen av oktober)</a:t>
            </a:r>
          </a:p>
          <a:p>
            <a:r>
              <a:rPr lang="nb-NO" dirty="0">
                <a:solidFill>
                  <a:schemeClr val="bg2"/>
                </a:solidFill>
                <a:cs typeface="Calibri"/>
              </a:rPr>
              <a:t>Fakultetet/fadderne MÅ hjelpe til med første pålogging og apper (epost og canvas) på telefonen eller lignende</a:t>
            </a:r>
          </a:p>
          <a:p>
            <a:pPr marL="0" indent="0">
              <a:buNone/>
            </a:pPr>
            <a:endParaRPr lang="nb-NO">
              <a:solidFill>
                <a:schemeClr val="bg2"/>
              </a:solidFill>
              <a:cs typeface="Calibri"/>
            </a:endParaRPr>
          </a:p>
          <a:p>
            <a:pPr marL="0" indent="0">
              <a:buNone/>
            </a:pPr>
            <a:r>
              <a:rPr lang="nb-NO" dirty="0">
                <a:solidFill>
                  <a:schemeClr val="bg2"/>
                </a:solidFill>
                <a:ea typeface="+mn-lt"/>
                <a:cs typeface="+mn-lt"/>
              </a:rPr>
              <a:t>Vi ønsker</a:t>
            </a:r>
          </a:p>
          <a:p>
            <a:r>
              <a:rPr lang="nb-NO" dirty="0">
                <a:solidFill>
                  <a:schemeClr val="bg2"/>
                </a:solidFill>
                <a:ea typeface="+mn-lt"/>
                <a:cs typeface="+mn-lt"/>
              </a:rPr>
              <a:t>Legge ut info om mentorordningen, en egen fane/knapp i studieprogrammet i høyre kolonne. Også lenke TD (for eksempel)</a:t>
            </a:r>
            <a:endParaRPr lang="en-US">
              <a:solidFill>
                <a:schemeClr val="bg2"/>
              </a:solidFill>
              <a:ea typeface="+mn-lt"/>
              <a:cs typeface="+mn-lt"/>
            </a:endParaRPr>
          </a:p>
          <a:p>
            <a:r>
              <a:rPr lang="nb-NO" dirty="0">
                <a:solidFill>
                  <a:schemeClr val="bg2"/>
                </a:solidFill>
                <a:ea typeface="+mn-lt"/>
                <a:cs typeface="+mn-lt"/>
              </a:rPr>
              <a:t>Info om mentorordninger her: </a:t>
            </a:r>
            <a:r>
              <a:rPr lang="nb-NO" dirty="0">
                <a:solidFill>
                  <a:schemeClr val="bg2"/>
                </a:solidFill>
                <a:cs typeface="Calibri"/>
                <a:hlinkClick r:id="rId2"/>
              </a:rPr>
              <a:t>https://uit.no/blistudent</a:t>
            </a:r>
            <a:endParaRPr lang="nb-NO" dirty="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513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582ABC-2DC6-4B6B-BEC3-FE106DB68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4"/>
            <a:ext cx="10515600" cy="1325563"/>
          </a:xfrm>
        </p:spPr>
        <p:txBody>
          <a:bodyPr/>
          <a:lstStyle/>
          <a:p>
            <a:r>
              <a:rPr lang="nb-NO">
                <a:solidFill>
                  <a:schemeClr val="bg2"/>
                </a:solidFill>
                <a:cs typeface="Calibri Light"/>
              </a:rPr>
              <a:t>Hovedpunkter - oppsummering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D6CF24-30D6-460F-820D-2AC51256E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154" y="704228"/>
            <a:ext cx="11073352" cy="61533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 dirty="0">
              <a:solidFill>
                <a:schemeClr val="bg2"/>
              </a:solidFill>
              <a:cs typeface="Calibri"/>
            </a:endParaRPr>
          </a:p>
          <a:p>
            <a:r>
              <a:rPr lang="nb-NO" dirty="0">
                <a:solidFill>
                  <a:schemeClr val="bg2"/>
                </a:solidFill>
                <a:cs typeface="Calibri"/>
              </a:rPr>
              <a:t>Mesteparten bør være gratis</a:t>
            </a:r>
            <a:endParaRPr lang="en-US" dirty="0">
              <a:solidFill>
                <a:schemeClr val="bg2"/>
              </a:solidFill>
              <a:cs typeface="Calibri"/>
            </a:endParaRPr>
          </a:p>
          <a:p>
            <a:r>
              <a:rPr lang="nb-NO" dirty="0">
                <a:solidFill>
                  <a:schemeClr val="bg2"/>
                </a:solidFill>
                <a:cs typeface="Calibri"/>
              </a:rPr>
              <a:t>Tidligere rekruttering, opplæring og </a:t>
            </a:r>
            <a:r>
              <a:rPr lang="nb-NO" dirty="0">
                <a:solidFill>
                  <a:schemeClr val="bg2"/>
                </a:solidFill>
                <a:ea typeface="+mn-lt"/>
                <a:cs typeface="+mn-lt"/>
              </a:rPr>
              <a:t>informasjon</a:t>
            </a:r>
          </a:p>
          <a:p>
            <a:r>
              <a:rPr lang="nb-NO" dirty="0">
                <a:solidFill>
                  <a:schemeClr val="bg2"/>
                </a:solidFill>
                <a:cs typeface="Calibri"/>
              </a:rPr>
              <a:t>Fleksibilitet, må ikke bare være i skoletiden</a:t>
            </a:r>
          </a:p>
          <a:p>
            <a:r>
              <a:rPr lang="nb-NO" dirty="0">
                <a:solidFill>
                  <a:schemeClr val="bg2"/>
                </a:solidFill>
                <a:cs typeface="Calibri"/>
              </a:rPr>
              <a:t>Romplanlegging var et problem: eget rom er ønskelig. (Mentorordningen på </a:t>
            </a:r>
            <a:r>
              <a:rPr lang="nb-NO" dirty="0" err="1">
                <a:solidFill>
                  <a:schemeClr val="bg2"/>
                </a:solidFill>
                <a:cs typeface="Calibri"/>
              </a:rPr>
              <a:t>inst</a:t>
            </a:r>
            <a:r>
              <a:rPr lang="nb-NO" dirty="0">
                <a:solidFill>
                  <a:schemeClr val="bg2"/>
                </a:solidFill>
                <a:cs typeface="Calibri"/>
              </a:rPr>
              <a:t> deler med linjeforeningen.)</a:t>
            </a:r>
          </a:p>
          <a:p>
            <a:r>
              <a:rPr lang="nb-NO" dirty="0">
                <a:solidFill>
                  <a:schemeClr val="bg2"/>
                </a:solidFill>
                <a:ea typeface="+mn-lt"/>
                <a:cs typeface="+mn-lt"/>
              </a:rPr>
              <a:t>Opplæring på våren, og at mentorene tar ringerunden (hvor de informerer om bachelorstudiet, </a:t>
            </a:r>
            <a:r>
              <a:rPr lang="nb-NO" dirty="0" err="1">
                <a:solidFill>
                  <a:schemeClr val="bg2"/>
                </a:solidFill>
                <a:ea typeface="+mn-lt"/>
                <a:cs typeface="+mn-lt"/>
              </a:rPr>
              <a:t>MentorIT</a:t>
            </a:r>
            <a:r>
              <a:rPr lang="nb-NO" dirty="0">
                <a:solidFill>
                  <a:schemeClr val="bg2"/>
                </a:solidFill>
                <a:ea typeface="+mn-lt"/>
                <a:cs typeface="+mn-lt"/>
              </a:rPr>
              <a:t> og studentepost)</a:t>
            </a:r>
          </a:p>
          <a:p>
            <a:r>
              <a:rPr lang="nb-NO" dirty="0">
                <a:solidFill>
                  <a:schemeClr val="bg2"/>
                </a:solidFill>
                <a:ea typeface="+mn-lt"/>
                <a:cs typeface="+mn-lt"/>
              </a:rPr>
              <a:t>Oppstartsmøte uka etter </a:t>
            </a:r>
            <a:r>
              <a:rPr lang="nb-NO" dirty="0" err="1">
                <a:solidFill>
                  <a:schemeClr val="bg2"/>
                </a:solidFill>
                <a:ea typeface="+mn-lt"/>
                <a:cs typeface="+mn-lt"/>
              </a:rPr>
              <a:t>oppstartuka</a:t>
            </a:r>
            <a:r>
              <a:rPr lang="nb-NO" dirty="0">
                <a:solidFill>
                  <a:schemeClr val="bg2"/>
                </a:solidFill>
                <a:ea typeface="+mn-lt"/>
                <a:cs typeface="+mn-lt"/>
              </a:rPr>
              <a:t>, altså en tettere kobling til oppstart og </a:t>
            </a:r>
            <a:r>
              <a:rPr lang="nb-NO" b="1" dirty="0">
                <a:solidFill>
                  <a:schemeClr val="bg2"/>
                </a:solidFill>
                <a:ea typeface="+mn-lt"/>
                <a:cs typeface="+mn-lt"/>
              </a:rPr>
              <a:t>jevn overgang fra fadderuke til mentorordningen.</a:t>
            </a:r>
          </a:p>
          <a:p>
            <a:r>
              <a:rPr lang="nb-NO" dirty="0">
                <a:solidFill>
                  <a:schemeClr val="bg2"/>
                </a:solidFill>
                <a:cs typeface="Calibri"/>
              </a:rPr>
              <a:t>Tettere </a:t>
            </a:r>
            <a:r>
              <a:rPr lang="nb-NO" dirty="0" err="1">
                <a:solidFill>
                  <a:schemeClr val="bg2"/>
                </a:solidFill>
                <a:cs typeface="Calibri"/>
              </a:rPr>
              <a:t>sammarbeid</a:t>
            </a:r>
            <a:r>
              <a:rPr lang="nb-NO" dirty="0">
                <a:solidFill>
                  <a:schemeClr val="bg2"/>
                </a:solidFill>
                <a:cs typeface="Calibri"/>
              </a:rPr>
              <a:t> med studentforeningen for informatikk</a:t>
            </a:r>
          </a:p>
        </p:txBody>
      </p:sp>
    </p:spTree>
    <p:extLst>
      <p:ext uri="{BB962C8B-B14F-4D97-AF65-F5344CB8AC3E}">
        <p14:creationId xmlns:p14="http://schemas.microsoft.com/office/powerpoint/2010/main" val="871126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582ABC-2DC6-4B6B-BEC3-FE106DB68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4"/>
            <a:ext cx="10515600" cy="1325563"/>
          </a:xfrm>
        </p:spPr>
        <p:txBody>
          <a:bodyPr/>
          <a:lstStyle/>
          <a:p>
            <a:r>
              <a:rPr lang="nb-NO" dirty="0">
                <a:solidFill>
                  <a:schemeClr val="bg2"/>
                </a:solidFill>
                <a:cs typeface="Calibri Light"/>
              </a:rPr>
              <a:t>Tips og triks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D6CF24-30D6-460F-820D-2AC51256E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154" y="704228"/>
            <a:ext cx="11073352" cy="61533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 dirty="0">
              <a:solidFill>
                <a:schemeClr val="bg2"/>
              </a:solidFill>
              <a:cs typeface="Calibri"/>
            </a:endParaRPr>
          </a:p>
          <a:p>
            <a:r>
              <a:rPr lang="nb-NO" dirty="0">
                <a:solidFill>
                  <a:schemeClr val="bg2"/>
                </a:solidFill>
                <a:cs typeface="Calibri"/>
              </a:rPr>
              <a:t>Mesteparten bør være gratis, husk påmelding</a:t>
            </a:r>
            <a:endParaRPr lang="en-US" dirty="0">
              <a:solidFill>
                <a:schemeClr val="bg2"/>
              </a:solidFill>
              <a:cs typeface="Calibri"/>
            </a:endParaRPr>
          </a:p>
          <a:p>
            <a:r>
              <a:rPr lang="nb-NO" dirty="0">
                <a:solidFill>
                  <a:schemeClr val="bg2"/>
                </a:solidFill>
                <a:cs typeface="Calibri"/>
              </a:rPr>
              <a:t>Rekruttering, opplæring og </a:t>
            </a:r>
            <a:r>
              <a:rPr lang="nb-NO" dirty="0">
                <a:solidFill>
                  <a:schemeClr val="bg2"/>
                </a:solidFill>
                <a:ea typeface="+mn-lt"/>
                <a:cs typeface="+mn-lt"/>
              </a:rPr>
              <a:t>informasjon allerede på våren</a:t>
            </a:r>
          </a:p>
          <a:p>
            <a:r>
              <a:rPr lang="nb-NO" dirty="0">
                <a:solidFill>
                  <a:schemeClr val="bg2"/>
                </a:solidFill>
                <a:cs typeface="Calibri"/>
              </a:rPr>
              <a:t>Romplanlegging var et problem start tidlig: datasal lite gunstig =p </a:t>
            </a:r>
            <a:br>
              <a:rPr lang="nb-NO" dirty="0">
                <a:solidFill>
                  <a:schemeClr val="bg2"/>
                </a:solidFill>
                <a:cs typeface="Calibri"/>
              </a:rPr>
            </a:br>
            <a:r>
              <a:rPr lang="nb-NO" dirty="0">
                <a:solidFill>
                  <a:schemeClr val="bg2"/>
                </a:solidFill>
                <a:cs typeface="Calibri"/>
              </a:rPr>
              <a:t>(Ideelt: Mentorordningen deler med linjeforeningen.)</a:t>
            </a:r>
            <a:endParaRPr lang="nb-NO">
              <a:solidFill>
                <a:schemeClr val="bg2"/>
              </a:solidFill>
              <a:cs typeface="Calibri"/>
            </a:endParaRPr>
          </a:p>
          <a:p>
            <a:r>
              <a:rPr lang="nb-NO" dirty="0">
                <a:solidFill>
                  <a:schemeClr val="bg2"/>
                </a:solidFill>
                <a:ea typeface="+mn-lt"/>
                <a:cs typeface="+mn-lt"/>
              </a:rPr>
              <a:t>Opplæring på våren, og at mentorene tar ringerunden (hvor de informerer om bachelorstudiet, </a:t>
            </a:r>
            <a:r>
              <a:rPr lang="nb-NO" dirty="0" err="1">
                <a:solidFill>
                  <a:schemeClr val="bg2"/>
                </a:solidFill>
                <a:ea typeface="+mn-lt"/>
                <a:cs typeface="+mn-lt"/>
              </a:rPr>
              <a:t>MentorIT</a:t>
            </a:r>
            <a:r>
              <a:rPr lang="nb-NO" dirty="0">
                <a:solidFill>
                  <a:schemeClr val="bg2"/>
                </a:solidFill>
                <a:ea typeface="+mn-lt"/>
                <a:cs typeface="+mn-lt"/>
              </a:rPr>
              <a:t> og studentepost)</a:t>
            </a:r>
          </a:p>
          <a:p>
            <a:r>
              <a:rPr lang="nb-NO" dirty="0">
                <a:solidFill>
                  <a:schemeClr val="bg2"/>
                </a:solidFill>
                <a:ea typeface="+mn-lt"/>
                <a:cs typeface="+mn-lt"/>
              </a:rPr>
              <a:t>Ny studentene bør så raskt som mulig bli kjent med hvordan lese epost</a:t>
            </a:r>
          </a:p>
          <a:p>
            <a:r>
              <a:rPr lang="nb-NO" b="1" dirty="0">
                <a:solidFill>
                  <a:schemeClr val="bg2"/>
                </a:solidFill>
                <a:ea typeface="+mn-lt"/>
                <a:cs typeface="+mn-lt"/>
              </a:rPr>
              <a:t>Viktig med jevn overgang fra fadderuke til mentorordningen.</a:t>
            </a:r>
          </a:p>
          <a:p>
            <a:r>
              <a:rPr lang="nb-NO" dirty="0" err="1">
                <a:solidFill>
                  <a:schemeClr val="bg2"/>
                </a:solidFill>
                <a:cs typeface="Calibri"/>
              </a:rPr>
              <a:t>Sammarbeid</a:t>
            </a:r>
            <a:r>
              <a:rPr lang="nb-NO" dirty="0">
                <a:solidFill>
                  <a:schemeClr val="bg2"/>
                </a:solidFill>
                <a:cs typeface="Calibri"/>
              </a:rPr>
              <a:t> tett med studentforeninger</a:t>
            </a:r>
          </a:p>
        </p:txBody>
      </p:sp>
    </p:spTree>
    <p:extLst>
      <p:ext uri="{BB962C8B-B14F-4D97-AF65-F5344CB8AC3E}">
        <p14:creationId xmlns:p14="http://schemas.microsoft.com/office/powerpoint/2010/main" val="200942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864" y="1190625"/>
            <a:ext cx="6012000" cy="987298"/>
          </a:xfrm>
        </p:spPr>
        <p:txBody>
          <a:bodyPr/>
          <a:lstStyle/>
          <a:p>
            <a:r>
              <a:rPr lang="nb-NO" b="1" dirty="0">
                <a:cs typeface="Calibri Light"/>
              </a:rPr>
              <a:t>Bakgrunn</a:t>
            </a:r>
            <a:endParaRPr lang="nb-NO" b="1" dirty="0"/>
          </a:p>
        </p:txBody>
      </p:sp>
      <p:pic>
        <p:nvPicPr>
          <p:cNvPr id="22" name="Picture Placeholder 21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811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825863" y="2543175"/>
            <a:ext cx="61750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Institutt for informatikk har i mange år slitt med høyt frafall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Mannsdominert studie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Faglig tungt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Flere tiltak har blitt forsøkt tidligere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Undersøkelser viser at studenter føler seg ensomme, lav vurdering av egen livskvalitet, somatiske plager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Ønsker å løfte den sosiale og faglige trivselen og </a:t>
            </a:r>
            <a:r>
              <a:rPr lang="nb-NO" sz="2000" dirty="0" err="1">
                <a:solidFill>
                  <a:schemeClr val="bg1"/>
                </a:solidFill>
              </a:rPr>
              <a:t>tilhøringheten</a:t>
            </a:r>
            <a:endParaRPr lang="nb-N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45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MentorIT</a:t>
            </a:r>
            <a:r>
              <a:rPr lang="nb-NO" dirty="0"/>
              <a:t> 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Autofit/>
          </a:bodyPr>
          <a:lstStyle/>
          <a:p>
            <a:endParaRPr lang="nb-NO" dirty="0">
              <a:latin typeface="Arial"/>
              <a:cs typeface="Arial"/>
            </a:endParaRPr>
          </a:p>
          <a:p>
            <a:r>
              <a:rPr lang="nb-NO" dirty="0">
                <a:latin typeface="Arial"/>
                <a:cs typeface="Arial"/>
              </a:rPr>
              <a:t>Et prosjekt på institutt for informatikk for å hindre frafall </a:t>
            </a:r>
            <a:endParaRPr lang="en-US" dirty="0">
              <a:latin typeface="Arial"/>
              <a:cs typeface="Arial"/>
            </a:endParaRPr>
          </a:p>
          <a:p>
            <a:endParaRPr lang="nb-NO">
              <a:latin typeface="Arial"/>
              <a:cs typeface="Arial"/>
            </a:endParaRPr>
          </a:p>
          <a:p>
            <a:r>
              <a:rPr lang="nb-NO" dirty="0">
                <a:latin typeface="Arial"/>
                <a:cs typeface="Arial"/>
              </a:rPr>
              <a:t>og øke samhold på studiet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Amalie Knutsen Berntzen og Øistein Søvik, UiT 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9" t="-139" r="17361" b="139"/>
          <a:stretch/>
        </p:blipFill>
        <p:spPr/>
      </p:pic>
    </p:spTree>
    <p:extLst>
      <p:ext uri="{BB962C8B-B14F-4D97-AF65-F5344CB8AC3E}">
        <p14:creationId xmlns:p14="http://schemas.microsoft.com/office/powerpoint/2010/main" val="276522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MentorIT</a:t>
            </a:r>
            <a:r>
              <a:rPr lang="nb-NO" dirty="0"/>
              <a:t> 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Autofit/>
          </a:bodyPr>
          <a:lstStyle/>
          <a:p>
            <a:endParaRPr lang="nb-NO" dirty="0">
              <a:latin typeface="Arial"/>
              <a:cs typeface="Arial"/>
            </a:endParaRPr>
          </a:p>
          <a:p>
            <a:r>
              <a:rPr lang="nb-NO" dirty="0">
                <a:latin typeface="Arial"/>
                <a:cs typeface="Arial"/>
              </a:rPr>
              <a:t>Et prosjekt på institutt for informatikk for å hindre frafall </a:t>
            </a:r>
            <a:endParaRPr lang="en-US" dirty="0">
              <a:latin typeface="Arial"/>
              <a:cs typeface="Arial"/>
            </a:endParaRPr>
          </a:p>
          <a:p>
            <a:endParaRPr lang="nb-NO">
              <a:latin typeface="Arial"/>
              <a:cs typeface="Arial"/>
            </a:endParaRPr>
          </a:p>
          <a:p>
            <a:r>
              <a:rPr lang="nb-NO" dirty="0">
                <a:latin typeface="Arial"/>
                <a:cs typeface="Arial"/>
              </a:rPr>
              <a:t>og øke samhold på studiet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Amalie Knutsen Berntzen og Øistein Søvik, UiT 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9" t="-139" r="17361" b="139"/>
          <a:stretch/>
        </p:blipFill>
        <p:spPr/>
      </p:pic>
      <p:pic>
        <p:nvPicPr>
          <p:cNvPr id="7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6051E4A7-F8D2-43D1-96FB-FC790DAE8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490" y="3771899"/>
            <a:ext cx="872837" cy="881496"/>
          </a:xfrm>
          <a:prstGeom prst="rect">
            <a:avLst/>
          </a:prstGeom>
        </p:spPr>
      </p:pic>
      <p:pic>
        <p:nvPicPr>
          <p:cNvPr id="13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DF076E9B-BF9D-41D7-850F-84C7C4BA4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67" y="3771899"/>
            <a:ext cx="872837" cy="88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18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MentorIT</a:t>
            </a:r>
            <a:r>
              <a:rPr lang="nb-NO" dirty="0"/>
              <a:t> 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91440" bIns="45720" rtlCol="0" anchor="t">
            <a:noAutofit/>
          </a:bodyPr>
          <a:lstStyle/>
          <a:p>
            <a:endParaRPr lang="nb-NO" dirty="0">
              <a:latin typeface="Arial"/>
              <a:cs typeface="Arial"/>
            </a:endParaRPr>
          </a:p>
          <a:p>
            <a:r>
              <a:rPr lang="nb-NO" dirty="0">
                <a:latin typeface="Arial"/>
                <a:cs typeface="Arial"/>
              </a:rPr>
              <a:t>Et prosjekt på institutt for informatikk for å hindre frafall </a:t>
            </a:r>
            <a:endParaRPr lang="en-US" dirty="0">
              <a:latin typeface="Arial"/>
              <a:cs typeface="Arial"/>
            </a:endParaRPr>
          </a:p>
          <a:p>
            <a:endParaRPr lang="nb-NO">
              <a:latin typeface="Arial"/>
              <a:cs typeface="Arial"/>
            </a:endParaRPr>
          </a:p>
          <a:p>
            <a:r>
              <a:rPr lang="nb-NO" dirty="0">
                <a:latin typeface="Arial"/>
                <a:cs typeface="Arial"/>
              </a:rPr>
              <a:t>og øke samhold på studiet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Amalie Knutsen Berntzen og Øistein Søvik, UiT 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9" t="-139" r="17361" b="139"/>
          <a:stretch/>
        </p:blipFill>
        <p:spPr/>
      </p:pic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7EE51EB-BC93-4527-A022-B91029932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68" y="3183081"/>
            <a:ext cx="656360" cy="656360"/>
          </a:xfrm>
          <a:prstGeom prst="rect">
            <a:avLst/>
          </a:prstGeom>
        </p:spPr>
      </p:pic>
      <p:pic>
        <p:nvPicPr>
          <p:cNvPr id="8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7E1BEC7-E68F-4B89-836B-CA214CC1B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490" y="3183080"/>
            <a:ext cx="656360" cy="656360"/>
          </a:xfrm>
          <a:prstGeom prst="rect">
            <a:avLst/>
          </a:prstGeom>
        </p:spPr>
      </p:pic>
      <p:pic>
        <p:nvPicPr>
          <p:cNvPr id="7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6051E4A7-F8D2-43D1-96FB-FC790DAE8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490" y="3771899"/>
            <a:ext cx="872837" cy="881496"/>
          </a:xfrm>
          <a:prstGeom prst="rect">
            <a:avLst/>
          </a:prstGeom>
        </p:spPr>
      </p:pic>
      <p:pic>
        <p:nvPicPr>
          <p:cNvPr id="13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DF076E9B-BF9D-41D7-850F-84C7C4BA4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67" y="3771899"/>
            <a:ext cx="872837" cy="88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6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58D2A4-03D8-46D7-96A1-222538CAC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chemeClr val="bg2"/>
                </a:solidFill>
                <a:cs typeface="Calibri Light"/>
              </a:rPr>
              <a:t>Justeringer underveis oppmøte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AFEE55-C877-4667-AEEB-55F23C768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solidFill>
                  <a:schemeClr val="bg2"/>
                </a:solidFill>
                <a:cs typeface="Calibri"/>
              </a:rPr>
              <a:t>Åpner for fritt valg</a:t>
            </a:r>
          </a:p>
          <a:p>
            <a:r>
              <a:rPr lang="nb-NO">
                <a:solidFill>
                  <a:schemeClr val="bg2"/>
                </a:solidFill>
                <a:cs typeface="Calibri"/>
              </a:rPr>
              <a:t>Gruppene kan gå sammen i større grad</a:t>
            </a:r>
          </a:p>
          <a:p>
            <a:r>
              <a:rPr lang="nb-NO">
                <a:solidFill>
                  <a:schemeClr val="bg2"/>
                </a:solidFill>
                <a:cs typeface="Calibri"/>
              </a:rPr>
              <a:t>Påmelding (som gjør at aktivitetene blir betalt av IFI)</a:t>
            </a:r>
          </a:p>
          <a:p>
            <a:endParaRPr lang="nb-NO">
              <a:solidFill>
                <a:schemeClr val="bg2"/>
              </a:solidFill>
              <a:cs typeface="Calibri"/>
            </a:endParaRPr>
          </a:p>
          <a:p>
            <a:endParaRPr lang="nb-NO">
              <a:solidFill>
                <a:schemeClr val="bg2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1466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Frafall, nye, </a:t>
            </a:r>
            <a:r>
              <a:rPr lang="nb-NO" err="1"/>
              <a:t>kvalitetsikrede</a:t>
            </a:r>
            <a:r>
              <a:rPr lang="nb-NO"/>
              <a:t> tall. Spørsmål.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>
                <a:ea typeface="+mn-lt"/>
                <a:cs typeface="+mn-lt"/>
              </a:rPr>
              <a:t>Sammenlikne</a:t>
            </a:r>
            <a:r>
              <a:rPr lang="en-US" dirty="0">
                <a:ea typeface="+mn-lt"/>
                <a:cs typeface="+mn-lt"/>
              </a:rPr>
              <a:t> tall </a:t>
            </a:r>
            <a:r>
              <a:rPr lang="en-US" dirty="0" err="1">
                <a:ea typeface="+mn-lt"/>
                <a:cs typeface="+mn-lt"/>
              </a:rPr>
              <a:t>både</a:t>
            </a:r>
            <a:r>
              <a:rPr lang="en-US" dirty="0">
                <a:ea typeface="+mn-lt"/>
                <a:cs typeface="+mn-lt"/>
              </a:rPr>
              <a:t> Tableau </a:t>
            </a:r>
            <a:r>
              <a:rPr lang="en-US" dirty="0" err="1">
                <a:ea typeface="+mn-lt"/>
                <a:cs typeface="+mn-lt"/>
              </a:rPr>
              <a:t>og</a:t>
            </a:r>
            <a:r>
              <a:rPr lang="en-US" dirty="0">
                <a:ea typeface="+mn-lt"/>
                <a:cs typeface="+mn-lt"/>
              </a:rPr>
              <a:t> FS</a:t>
            </a:r>
          </a:p>
          <a:p>
            <a:r>
              <a:rPr lang="en-US" dirty="0">
                <a:ea typeface="+mn-lt"/>
                <a:cs typeface="+mn-lt"/>
              </a:rPr>
              <a:t>Se til </a:t>
            </a:r>
            <a:r>
              <a:rPr lang="en-US" dirty="0" err="1">
                <a:ea typeface="+mn-lt"/>
                <a:cs typeface="+mn-lt"/>
              </a:rPr>
              <a:t>undersøkelser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på</a:t>
            </a:r>
            <a:r>
              <a:rPr lang="en-US" dirty="0">
                <a:ea typeface="+mn-lt"/>
                <a:cs typeface="+mn-lt"/>
              </a:rPr>
              <a:t> HHT </a:t>
            </a:r>
            <a:r>
              <a:rPr lang="en-US" dirty="0" err="1">
                <a:ea typeface="+mn-lt"/>
                <a:cs typeface="+mn-lt"/>
              </a:rPr>
              <a:t>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andre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UiT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samt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litteratur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lage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spørsmål</a:t>
            </a:r>
            <a:r>
              <a:rPr lang="en-US" dirty="0">
                <a:ea typeface="+mn-lt"/>
                <a:cs typeface="+mn-lt"/>
              </a:rPr>
              <a:t> for å </a:t>
            </a:r>
            <a:r>
              <a:rPr lang="en-US" dirty="0" err="1">
                <a:ea typeface="+mn-lt"/>
                <a:cs typeface="+mn-lt"/>
              </a:rPr>
              <a:t>sammenlikne</a:t>
            </a:r>
            <a:r>
              <a:rPr lang="en-US" dirty="0">
                <a:ea typeface="+mn-lt"/>
                <a:cs typeface="+mn-lt"/>
              </a:rPr>
              <a:t> med </a:t>
            </a:r>
            <a:r>
              <a:rPr lang="en-US" dirty="0" err="1">
                <a:ea typeface="+mn-lt"/>
                <a:cs typeface="+mn-lt"/>
              </a:rPr>
              <a:t>det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fremtredende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årsaker</a:t>
            </a:r>
            <a:r>
              <a:rPr lang="en-US" dirty="0">
                <a:ea typeface="+mn-lt"/>
                <a:cs typeface="+mn-lt"/>
              </a:rPr>
              <a:t> til </a:t>
            </a:r>
            <a:r>
              <a:rPr lang="en-US" dirty="0" err="1">
                <a:ea typeface="+mn-lt"/>
                <a:cs typeface="+mn-lt"/>
              </a:rPr>
              <a:t>frafall</a:t>
            </a:r>
            <a:r>
              <a:rPr lang="en-US" dirty="0">
                <a:ea typeface="+mn-lt"/>
                <a:cs typeface="+mn-lt"/>
              </a:rPr>
              <a:t>…: </a:t>
            </a:r>
          </a:p>
          <a:p>
            <a:pPr lvl="1"/>
            <a:r>
              <a:rPr lang="en-US" dirty="0" err="1">
                <a:ea typeface="+mn-lt"/>
                <a:cs typeface="+mn-lt"/>
              </a:rPr>
              <a:t>Hvor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kommer</a:t>
            </a:r>
            <a:r>
              <a:rPr lang="en-US" dirty="0">
                <a:ea typeface="+mn-lt"/>
                <a:cs typeface="+mn-lt"/>
              </a:rPr>
              <a:t> du </a:t>
            </a:r>
            <a:r>
              <a:rPr lang="en-US" dirty="0" err="1">
                <a:ea typeface="+mn-lt"/>
                <a:cs typeface="+mn-lt"/>
              </a:rPr>
              <a:t>fra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 err="1">
                <a:ea typeface="+mn-lt"/>
                <a:cs typeface="+mn-lt"/>
              </a:rPr>
              <a:t>Forelderenes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utdanning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yrke</a:t>
            </a:r>
            <a:r>
              <a:rPr lang="en-US" dirty="0">
                <a:ea typeface="+mn-lt"/>
                <a:cs typeface="+mn-lt"/>
              </a:rPr>
              <a:t> (jobber </a:t>
            </a:r>
            <a:r>
              <a:rPr lang="en-US" dirty="0" err="1">
                <a:ea typeface="+mn-lt"/>
                <a:cs typeface="+mn-lt"/>
              </a:rPr>
              <a:t>begge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foreldrene</a:t>
            </a:r>
            <a:r>
              <a:rPr lang="en-US" dirty="0">
                <a:ea typeface="+mn-lt"/>
                <a:cs typeface="+mn-lt"/>
              </a:rPr>
              <a:t>) (ca =</a:t>
            </a:r>
            <a:r>
              <a:rPr lang="en-US" dirty="0" err="1">
                <a:ea typeface="+mn-lt"/>
                <a:cs typeface="+mn-lt"/>
              </a:rPr>
              <a:t>økonomisk</a:t>
            </a:r>
            <a:r>
              <a:rPr lang="en-US" dirty="0">
                <a:ea typeface="+mn-lt"/>
                <a:cs typeface="+mn-lt"/>
              </a:rPr>
              <a:t> status, </a:t>
            </a:r>
            <a:r>
              <a:rPr lang="en-US" dirty="0" err="1">
                <a:ea typeface="+mn-lt"/>
                <a:cs typeface="+mn-lt"/>
              </a:rPr>
              <a:t>sosiøk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bakgrunn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pPr lvl="1"/>
            <a:r>
              <a:rPr lang="en-US" dirty="0" err="1">
                <a:ea typeface="+mn-lt"/>
                <a:cs typeface="+mn-lt"/>
              </a:rPr>
              <a:t>Hvordan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bodde</a:t>
            </a:r>
            <a:r>
              <a:rPr lang="en-US" dirty="0">
                <a:ea typeface="+mn-lt"/>
                <a:cs typeface="+mn-lt"/>
              </a:rPr>
              <a:t> du?</a:t>
            </a:r>
          </a:p>
          <a:p>
            <a:pPr lvl="1"/>
            <a:r>
              <a:rPr lang="en-US" dirty="0" err="1">
                <a:ea typeface="+mn-lt"/>
                <a:cs typeface="+mn-lt"/>
              </a:rPr>
              <a:t>Egeninnsats</a:t>
            </a:r>
            <a:r>
              <a:rPr lang="en-US" dirty="0">
                <a:ea typeface="+mn-lt"/>
                <a:cs typeface="+mn-lt"/>
              </a:rPr>
              <a:t> under </a:t>
            </a:r>
            <a:r>
              <a:rPr lang="en-US" dirty="0" err="1">
                <a:ea typeface="+mn-lt"/>
                <a:cs typeface="+mn-lt"/>
              </a:rPr>
              <a:t>studiene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 err="1">
                <a:ea typeface="+mn-lt"/>
                <a:cs typeface="+mn-lt"/>
              </a:rPr>
              <a:t>Tifredshet</a:t>
            </a:r>
            <a:r>
              <a:rPr lang="en-US" dirty="0">
                <a:ea typeface="+mn-lt"/>
                <a:cs typeface="+mn-lt"/>
              </a:rPr>
              <a:t> med </a:t>
            </a:r>
            <a:r>
              <a:rPr lang="en-US" dirty="0" err="1">
                <a:ea typeface="+mn-lt"/>
                <a:cs typeface="+mn-lt"/>
              </a:rPr>
              <a:t>studietilværelsen</a:t>
            </a:r>
            <a:r>
              <a:rPr lang="en-US" dirty="0">
                <a:ea typeface="+mn-lt"/>
                <a:cs typeface="+mn-lt"/>
              </a:rPr>
              <a:t>?</a:t>
            </a:r>
          </a:p>
          <a:p>
            <a:pPr lvl="1"/>
            <a:r>
              <a:rPr lang="en-US" dirty="0">
                <a:ea typeface="+mn-lt"/>
                <a:cs typeface="+mn-lt"/>
              </a:rPr>
              <a:t>Type </a:t>
            </a:r>
            <a:r>
              <a:rPr lang="en-US" dirty="0" err="1">
                <a:ea typeface="+mn-lt"/>
                <a:cs typeface="+mn-lt"/>
              </a:rPr>
              <a:t>frafall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stderer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noe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annet</a:t>
            </a:r>
            <a:r>
              <a:rPr lang="en-US" dirty="0">
                <a:ea typeface="+mn-lt"/>
                <a:cs typeface="+mn-lt"/>
              </a:rPr>
              <a:t>? Et </a:t>
            </a:r>
            <a:r>
              <a:rPr lang="en-US" dirty="0" err="1">
                <a:ea typeface="+mn-lt"/>
                <a:cs typeface="+mn-lt"/>
              </a:rPr>
              <a:t>annet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sted</a:t>
            </a:r>
            <a:r>
              <a:rPr lang="en-US" dirty="0">
                <a:ea typeface="+mn-lt"/>
                <a:cs typeface="+mn-lt"/>
              </a:rPr>
              <a:t>?</a:t>
            </a:r>
          </a:p>
          <a:p>
            <a:pPr lvl="1"/>
            <a:r>
              <a:rPr lang="en-US" dirty="0" err="1">
                <a:ea typeface="+mn-lt"/>
                <a:cs typeface="+mn-lt"/>
              </a:rPr>
              <a:t>Hva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har</a:t>
            </a:r>
            <a:r>
              <a:rPr lang="en-US" dirty="0">
                <a:ea typeface="+mn-lt"/>
                <a:cs typeface="+mn-lt"/>
              </a:rPr>
              <a:t> du </a:t>
            </a:r>
            <a:r>
              <a:rPr lang="en-US" dirty="0" err="1">
                <a:ea typeface="+mn-lt"/>
                <a:cs typeface="+mn-lt"/>
              </a:rPr>
              <a:t>studert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tidligere</a:t>
            </a:r>
            <a:r>
              <a:rPr lang="en-US" dirty="0">
                <a:ea typeface="+mn-lt"/>
                <a:cs typeface="+mn-lt"/>
              </a:rPr>
              <a:t>?</a:t>
            </a:r>
          </a:p>
          <a:p>
            <a:pPr lvl="1"/>
            <a:r>
              <a:rPr lang="en-US" dirty="0" err="1">
                <a:ea typeface="+mn-lt"/>
                <a:cs typeface="+mn-lt"/>
              </a:rPr>
              <a:t>Hva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gjør</a:t>
            </a:r>
            <a:r>
              <a:rPr lang="en-US" dirty="0">
                <a:ea typeface="+mn-lt"/>
                <a:cs typeface="+mn-lt"/>
              </a:rPr>
              <a:t> du </a:t>
            </a:r>
            <a:r>
              <a:rPr lang="en-US" dirty="0" err="1">
                <a:ea typeface="+mn-lt"/>
                <a:cs typeface="+mn-lt"/>
              </a:rPr>
              <a:t>nå</a:t>
            </a:r>
            <a:r>
              <a:rPr lang="en-US" dirty="0">
                <a:ea typeface="+mn-lt"/>
                <a:cs typeface="+mn-lt"/>
              </a:rPr>
              <a:t>?</a:t>
            </a:r>
          </a:p>
          <a:p>
            <a:pPr lvl="1"/>
            <a:r>
              <a:rPr lang="en-US" dirty="0" err="1">
                <a:ea typeface="+mn-lt"/>
                <a:cs typeface="+mn-lt"/>
              </a:rPr>
              <a:t>Har</a:t>
            </a:r>
            <a:r>
              <a:rPr lang="en-US" dirty="0">
                <a:ea typeface="+mn-lt"/>
                <a:cs typeface="+mn-lt"/>
              </a:rPr>
              <a:t> du </a:t>
            </a:r>
            <a:r>
              <a:rPr lang="en-US" dirty="0" err="1">
                <a:ea typeface="+mn-lt"/>
                <a:cs typeface="+mn-lt"/>
              </a:rPr>
              <a:t>vært</a:t>
            </a:r>
            <a:r>
              <a:rPr lang="en-US" dirty="0">
                <a:ea typeface="+mn-lt"/>
                <a:cs typeface="+mn-lt"/>
              </a:rPr>
              <a:t> med </a:t>
            </a:r>
            <a:r>
              <a:rPr lang="en-US" dirty="0" err="1">
                <a:ea typeface="+mn-lt"/>
                <a:cs typeface="+mn-lt"/>
              </a:rPr>
              <a:t>på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sosiale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hendelser</a:t>
            </a:r>
            <a:r>
              <a:rPr lang="en-US" dirty="0">
                <a:ea typeface="+mn-lt"/>
                <a:cs typeface="+mn-lt"/>
              </a:rPr>
              <a:t>: TD, </a:t>
            </a:r>
            <a:r>
              <a:rPr lang="en-US" dirty="0" err="1">
                <a:ea typeface="+mn-lt"/>
                <a:cs typeface="+mn-lt"/>
              </a:rPr>
              <a:t>linjeforeninger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studforening</a:t>
            </a:r>
            <a:r>
              <a:rPr lang="en-US" dirty="0">
                <a:ea typeface="+mn-lt"/>
                <a:cs typeface="+mn-lt"/>
              </a:rPr>
              <a:t>/org, </a:t>
            </a:r>
            <a:r>
              <a:rPr lang="en-US" dirty="0" err="1">
                <a:ea typeface="+mn-lt"/>
                <a:cs typeface="+mn-lt"/>
              </a:rPr>
              <a:t>frivillige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verv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 err="1">
                <a:ea typeface="+mn-lt"/>
                <a:cs typeface="+mn-lt"/>
              </a:rPr>
              <a:t>første</a:t>
            </a:r>
            <a:r>
              <a:rPr lang="en-US" dirty="0">
                <a:ea typeface="+mn-lt"/>
                <a:cs typeface="+mn-lt"/>
              </a:rPr>
              <a:t>/</a:t>
            </a:r>
            <a:r>
              <a:rPr lang="en-US" dirty="0" err="1">
                <a:ea typeface="+mn-lt"/>
                <a:cs typeface="+mn-lt"/>
              </a:rPr>
              <a:t>andre-pri</a:t>
            </a:r>
            <a:r>
              <a:rPr lang="en-US" dirty="0">
                <a:ea typeface="+mn-lt"/>
                <a:cs typeface="+mn-lt"/>
              </a:rPr>
              <a:t>, </a:t>
            </a:r>
          </a:p>
          <a:p>
            <a:pPr lvl="1"/>
            <a:r>
              <a:rPr lang="en-US" dirty="0" err="1">
                <a:ea typeface="+mn-lt"/>
                <a:cs typeface="+mn-lt"/>
              </a:rPr>
              <a:t>hvor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mye</a:t>
            </a:r>
            <a:r>
              <a:rPr lang="en-US" dirty="0">
                <a:ea typeface="+mn-lt"/>
                <a:cs typeface="+mn-lt"/>
              </a:rPr>
              <a:t> jobber du </a:t>
            </a:r>
            <a:r>
              <a:rPr lang="en-US" dirty="0" err="1">
                <a:ea typeface="+mn-lt"/>
                <a:cs typeface="+mn-lt"/>
              </a:rPr>
              <a:t>ved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siden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av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studiene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hvor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mye</a:t>
            </a:r>
            <a:r>
              <a:rPr lang="en-US" dirty="0">
                <a:ea typeface="+mn-lt"/>
                <a:cs typeface="+mn-lt"/>
              </a:rPr>
              <a:t>), </a:t>
            </a:r>
            <a:r>
              <a:rPr lang="en-US" dirty="0" err="1">
                <a:ea typeface="+mn-lt"/>
                <a:cs typeface="+mn-lt"/>
              </a:rPr>
              <a:t>økonomisk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støtte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fra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foreldrene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 err="1">
                <a:ea typeface="+mn-lt"/>
                <a:cs typeface="+mn-lt"/>
              </a:rPr>
              <a:t>Hvorfor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sluttet</a:t>
            </a:r>
            <a:r>
              <a:rPr lang="en-US" dirty="0">
                <a:ea typeface="+mn-lt"/>
                <a:cs typeface="+mn-lt"/>
              </a:rPr>
              <a:t> du?</a:t>
            </a:r>
          </a:p>
          <a:p>
            <a:pPr lvl="1"/>
            <a:r>
              <a:rPr lang="en-US" dirty="0" err="1">
                <a:ea typeface="+mn-lt"/>
                <a:cs typeface="+mn-lt"/>
              </a:rPr>
              <a:t>Hva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likte</a:t>
            </a:r>
            <a:r>
              <a:rPr lang="en-US" dirty="0">
                <a:ea typeface="+mn-lt"/>
                <a:cs typeface="+mn-lt"/>
              </a:rPr>
              <a:t> du </a:t>
            </a:r>
            <a:r>
              <a:rPr lang="en-US" dirty="0" err="1">
                <a:ea typeface="+mn-lt"/>
                <a:cs typeface="+mn-lt"/>
              </a:rPr>
              <a:t>som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gjorde</a:t>
            </a:r>
            <a:r>
              <a:rPr lang="en-US" dirty="0">
                <a:ea typeface="+mn-lt"/>
                <a:cs typeface="+mn-lt"/>
              </a:rPr>
              <a:t> at du </a:t>
            </a:r>
            <a:r>
              <a:rPr lang="en-US" dirty="0" err="1">
                <a:ea typeface="+mn-lt"/>
                <a:cs typeface="+mn-lt"/>
              </a:rPr>
              <a:t>kunne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ønske</a:t>
            </a:r>
            <a:r>
              <a:rPr lang="en-US" dirty="0">
                <a:ea typeface="+mn-lt"/>
                <a:cs typeface="+mn-lt"/>
              </a:rPr>
              <a:t> å </a:t>
            </a:r>
            <a:r>
              <a:rPr lang="en-US" dirty="0" err="1">
                <a:ea typeface="+mn-lt"/>
                <a:cs typeface="+mn-lt"/>
              </a:rPr>
              <a:t>bli</a:t>
            </a:r>
            <a:r>
              <a:rPr lang="en-US" dirty="0">
                <a:ea typeface="+mn-lt"/>
                <a:cs typeface="+mn-lt"/>
              </a:rPr>
              <a:t>? </a:t>
            </a:r>
            <a:r>
              <a:rPr lang="en-US" dirty="0" err="1">
                <a:ea typeface="+mn-lt"/>
                <a:cs typeface="+mn-lt"/>
              </a:rPr>
              <a:t>Var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noe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positivt</a:t>
            </a:r>
            <a:r>
              <a:rPr lang="en-US" dirty="0">
                <a:ea typeface="+mn-lt"/>
                <a:cs typeface="+mn-lt"/>
              </a:rPr>
              <a:t>?</a:t>
            </a:r>
          </a:p>
          <a:p>
            <a:pPr lvl="1"/>
            <a:r>
              <a:rPr lang="en-US" dirty="0">
                <a:ea typeface="+mn-lt"/>
                <a:cs typeface="+mn-lt"/>
              </a:rPr>
              <a:t>Ville </a:t>
            </a:r>
            <a:r>
              <a:rPr lang="en-US" dirty="0" err="1">
                <a:ea typeface="+mn-lt"/>
                <a:cs typeface="+mn-lt"/>
              </a:rPr>
              <a:t>foreldre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venner</a:t>
            </a:r>
            <a:r>
              <a:rPr lang="en-US" dirty="0">
                <a:ea typeface="+mn-lt"/>
                <a:cs typeface="+mn-lt"/>
              </a:rPr>
              <a:t> at du </a:t>
            </a:r>
            <a:r>
              <a:rPr lang="en-US" dirty="0" err="1">
                <a:ea typeface="+mn-lt"/>
                <a:cs typeface="+mn-lt"/>
              </a:rPr>
              <a:t>skulle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studere</a:t>
            </a:r>
            <a:r>
              <a:rPr lang="en-US" dirty="0">
                <a:ea typeface="+mn-lt"/>
                <a:cs typeface="+mn-lt"/>
              </a:rPr>
              <a:t>? </a:t>
            </a:r>
            <a:r>
              <a:rPr lang="en-US" dirty="0" err="1">
                <a:ea typeface="+mn-lt"/>
                <a:cs typeface="+mn-lt"/>
              </a:rPr>
              <a:t>Studerer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vennene</a:t>
            </a:r>
            <a:r>
              <a:rPr lang="en-US" dirty="0">
                <a:ea typeface="+mn-lt"/>
                <a:cs typeface="+mn-lt"/>
              </a:rPr>
              <a:t> dine? </a:t>
            </a:r>
          </a:p>
          <a:p>
            <a:pPr lvl="1"/>
            <a:r>
              <a:rPr lang="en-US" dirty="0" err="1">
                <a:ea typeface="+mn-lt"/>
                <a:cs typeface="+mn-lt"/>
              </a:rPr>
              <a:t>Hvorfor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begynte</a:t>
            </a:r>
            <a:r>
              <a:rPr lang="en-US" dirty="0">
                <a:ea typeface="+mn-lt"/>
                <a:cs typeface="+mn-lt"/>
              </a:rPr>
              <a:t> du å </a:t>
            </a:r>
            <a:r>
              <a:rPr lang="en-US" dirty="0" err="1">
                <a:ea typeface="+mn-lt"/>
                <a:cs typeface="+mn-lt"/>
              </a:rPr>
              <a:t>studere</a:t>
            </a:r>
            <a:r>
              <a:rPr lang="en-US" dirty="0">
                <a:ea typeface="+mn-lt"/>
                <a:cs typeface="+mn-lt"/>
              </a:rPr>
              <a:t>? </a:t>
            </a:r>
            <a:r>
              <a:rPr lang="en-US" dirty="0" err="1">
                <a:ea typeface="+mn-lt"/>
                <a:cs typeface="+mn-lt"/>
              </a:rPr>
              <a:t>Synes</a:t>
            </a:r>
            <a:r>
              <a:rPr lang="en-US" dirty="0">
                <a:ea typeface="+mn-lt"/>
                <a:cs typeface="+mn-lt"/>
              </a:rPr>
              <a:t> du </a:t>
            </a:r>
            <a:r>
              <a:rPr lang="en-US" dirty="0" err="1">
                <a:ea typeface="+mn-lt"/>
                <a:cs typeface="+mn-lt"/>
              </a:rPr>
              <a:t>det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viktig</a:t>
            </a:r>
            <a:r>
              <a:rPr lang="en-US" dirty="0">
                <a:ea typeface="+mn-lt"/>
                <a:cs typeface="+mn-lt"/>
              </a:rPr>
              <a:t> å </a:t>
            </a:r>
            <a:r>
              <a:rPr lang="en-US" dirty="0" err="1">
                <a:ea typeface="+mn-lt"/>
                <a:cs typeface="+mn-lt"/>
              </a:rPr>
              <a:t>studere</a:t>
            </a:r>
            <a:r>
              <a:rPr lang="en-US" dirty="0">
                <a:ea typeface="+mn-lt"/>
                <a:cs typeface="+mn-lt"/>
              </a:rPr>
              <a:t>? </a:t>
            </a:r>
            <a:r>
              <a:rPr lang="en-US" dirty="0" err="1">
                <a:ea typeface="+mn-lt"/>
                <a:cs typeface="+mn-lt"/>
              </a:rPr>
              <a:t>Hvorfor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synes</a:t>
            </a:r>
            <a:r>
              <a:rPr lang="en-US" dirty="0">
                <a:ea typeface="+mn-lt"/>
                <a:cs typeface="+mn-lt"/>
              </a:rPr>
              <a:t> du </a:t>
            </a:r>
            <a:r>
              <a:rPr lang="en-US" dirty="0" err="1">
                <a:ea typeface="+mn-lt"/>
                <a:cs typeface="+mn-lt"/>
              </a:rPr>
              <a:t>det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viktig</a:t>
            </a:r>
            <a:r>
              <a:rPr lang="en-US" dirty="0">
                <a:ea typeface="+mn-lt"/>
                <a:cs typeface="+mn-lt"/>
              </a:rPr>
              <a:t>/</a:t>
            </a:r>
            <a:r>
              <a:rPr lang="en-US" dirty="0" err="1">
                <a:ea typeface="+mn-lt"/>
                <a:cs typeface="+mn-lt"/>
              </a:rPr>
              <a:t>ikke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viktig</a:t>
            </a:r>
            <a:r>
              <a:rPr lang="en-US" dirty="0">
                <a:ea typeface="+mn-lt"/>
                <a:cs typeface="+mn-lt"/>
              </a:rPr>
              <a:t>?</a:t>
            </a:r>
          </a:p>
          <a:p>
            <a:pPr lvl="1"/>
            <a:r>
              <a:rPr lang="en-US" dirty="0" err="1">
                <a:ea typeface="+mn-lt"/>
                <a:cs typeface="+mn-lt"/>
              </a:rPr>
              <a:t>Hva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ville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hjulpet</a:t>
            </a:r>
            <a:r>
              <a:rPr lang="en-US" dirty="0">
                <a:ea typeface="+mn-lt"/>
                <a:cs typeface="+mn-lt"/>
              </a:rPr>
              <a:t> til </a:t>
            </a:r>
            <a:r>
              <a:rPr lang="en-US" dirty="0" err="1">
                <a:ea typeface="+mn-lt"/>
                <a:cs typeface="+mn-lt"/>
              </a:rPr>
              <a:t>slik</a:t>
            </a:r>
            <a:r>
              <a:rPr lang="en-US" dirty="0">
                <a:ea typeface="+mn-lt"/>
                <a:cs typeface="+mn-lt"/>
              </a:rPr>
              <a:t> at du </a:t>
            </a:r>
            <a:r>
              <a:rPr lang="en-US" dirty="0" err="1">
                <a:ea typeface="+mn-lt"/>
                <a:cs typeface="+mn-lt"/>
              </a:rPr>
              <a:t>ikke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sluttet</a:t>
            </a:r>
            <a:r>
              <a:rPr lang="en-US" dirty="0">
                <a:ea typeface="+mn-lt"/>
                <a:cs typeface="+mn-lt"/>
              </a:rPr>
              <a:t>? </a:t>
            </a:r>
            <a:r>
              <a:rPr lang="en-US" dirty="0" err="1">
                <a:ea typeface="+mn-lt"/>
                <a:cs typeface="+mn-lt"/>
              </a:rPr>
              <a:t>Hva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kunne</a:t>
            </a:r>
            <a:r>
              <a:rPr lang="en-US" dirty="0">
                <a:ea typeface="+mn-lt"/>
                <a:cs typeface="+mn-lt"/>
              </a:rPr>
              <a:t> VI ha </a:t>
            </a:r>
            <a:r>
              <a:rPr lang="en-US" dirty="0" err="1">
                <a:ea typeface="+mn-lt"/>
                <a:cs typeface="+mn-lt"/>
              </a:rPr>
              <a:t>gjort</a:t>
            </a:r>
            <a:r>
              <a:rPr lang="en-US" dirty="0">
                <a:ea typeface="+mn-lt"/>
                <a:cs typeface="+mn-lt"/>
              </a:rPr>
              <a:t>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3954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B62D-FB73-4112-A314-42836F7D9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Spørsmål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til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mentorene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B1D12-D34C-4D69-8E0A-7D282BAC6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err="1">
                <a:cs typeface="Calibri"/>
              </a:rPr>
              <a:t>Hvordan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presenterte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dere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mentorordningen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til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studentene</a:t>
            </a:r>
            <a:r>
              <a:rPr lang="en-US">
                <a:cs typeface="Calibri"/>
              </a:rPr>
              <a:t> (</a:t>
            </a:r>
            <a:r>
              <a:rPr lang="en-US" err="1">
                <a:cs typeface="Calibri"/>
              </a:rPr>
              <a:t>avkrysningsbokser</a:t>
            </a:r>
            <a:r>
              <a:rPr lang="en-US">
                <a:cs typeface="Calibri"/>
              </a:rPr>
              <a:t>)</a:t>
            </a:r>
          </a:p>
          <a:p>
            <a:r>
              <a:rPr lang="en-US" dirty="0">
                <a:cs typeface="Calibri"/>
              </a:rPr>
              <a:t>Har du </a:t>
            </a:r>
            <a:r>
              <a:rPr lang="en-US" dirty="0" err="1">
                <a:cs typeface="Calibri"/>
              </a:rPr>
              <a:t>noen</a:t>
            </a:r>
            <a:r>
              <a:rPr lang="en-US" dirty="0">
                <a:cs typeface="Calibri"/>
              </a:rPr>
              <a:t> tips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opplæringen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hva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bør</a:t>
            </a:r>
            <a:r>
              <a:rPr lang="en-US" dirty="0">
                <a:cs typeface="Calibri"/>
              </a:rPr>
              <a:t> IFI </a:t>
            </a:r>
            <a:r>
              <a:rPr lang="en-US" dirty="0" err="1">
                <a:cs typeface="Calibri"/>
              </a:rPr>
              <a:t>staste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? </a:t>
            </a:r>
            <a:r>
              <a:rPr lang="en-US" dirty="0" err="1">
                <a:cs typeface="Calibri"/>
              </a:rPr>
              <a:t>Hva</a:t>
            </a:r>
            <a:r>
              <a:rPr lang="en-US" dirty="0">
                <a:cs typeface="Calibri"/>
              </a:rPr>
              <a:t> vet du </a:t>
            </a:r>
            <a:r>
              <a:rPr lang="en-US" dirty="0" err="1">
                <a:cs typeface="Calibri"/>
              </a:rPr>
              <a:t>nå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du </a:t>
            </a:r>
            <a:r>
              <a:rPr lang="en-US" dirty="0" err="1">
                <a:cs typeface="Calibri"/>
              </a:rPr>
              <a:t>kunne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ønske</a:t>
            </a:r>
            <a:r>
              <a:rPr lang="en-US" dirty="0">
                <a:cs typeface="Calibri"/>
              </a:rPr>
              <a:t> at du </a:t>
            </a:r>
            <a:r>
              <a:rPr lang="en-US" dirty="0" err="1">
                <a:cs typeface="Calibri"/>
              </a:rPr>
              <a:t>visste</a:t>
            </a:r>
            <a:r>
              <a:rPr lang="en-US" dirty="0">
                <a:cs typeface="Calibri"/>
              </a:rPr>
              <a:t> da du </a:t>
            </a:r>
            <a:r>
              <a:rPr lang="en-US" dirty="0" err="1">
                <a:cs typeface="Calibri"/>
              </a:rPr>
              <a:t>startet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mentor?</a:t>
            </a:r>
          </a:p>
          <a:p>
            <a:r>
              <a:rPr lang="en-US" dirty="0">
                <a:cs typeface="Calibri"/>
              </a:rPr>
              <a:t>Vil du </a:t>
            </a:r>
            <a:r>
              <a:rPr lang="en-US" dirty="0" err="1">
                <a:cs typeface="Calibri"/>
              </a:rPr>
              <a:t>anbefale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andre</a:t>
            </a:r>
            <a:r>
              <a:rPr lang="en-US" dirty="0">
                <a:cs typeface="Calibri"/>
              </a:rPr>
              <a:t> å </a:t>
            </a:r>
            <a:r>
              <a:rPr lang="en-US" dirty="0" err="1">
                <a:cs typeface="Calibri"/>
              </a:rPr>
              <a:t>bli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mentorer</a:t>
            </a:r>
            <a:r>
              <a:rPr lang="en-US" dirty="0">
                <a:cs typeface="Calibri"/>
              </a:rPr>
              <a:t>? </a:t>
            </a:r>
            <a:r>
              <a:rPr lang="en-US" dirty="0" err="1">
                <a:cs typeface="Calibri"/>
              </a:rPr>
              <a:t>Hvorfor</a:t>
            </a:r>
            <a:r>
              <a:rPr lang="en-US" dirty="0">
                <a:cs typeface="Calibri"/>
              </a:rPr>
              <a:t>/</a:t>
            </a:r>
            <a:r>
              <a:rPr lang="en-US" dirty="0" err="1">
                <a:cs typeface="Calibri"/>
              </a:rPr>
              <a:t>hvorfor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ikke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 dirty="0" err="1">
                <a:cs typeface="Calibri"/>
              </a:rPr>
              <a:t>Hva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synes</a:t>
            </a:r>
            <a:r>
              <a:rPr lang="en-US" dirty="0">
                <a:cs typeface="Calibri"/>
              </a:rPr>
              <a:t> du har </a:t>
            </a:r>
            <a:r>
              <a:rPr lang="en-US" dirty="0" err="1">
                <a:cs typeface="Calibri"/>
              </a:rPr>
              <a:t>vært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utfordrende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 dirty="0" err="1">
                <a:cs typeface="Calibri"/>
              </a:rPr>
              <a:t>Hva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synes</a:t>
            </a:r>
            <a:r>
              <a:rPr lang="en-US" dirty="0">
                <a:cs typeface="Calibri"/>
              </a:rPr>
              <a:t> du har </a:t>
            </a:r>
            <a:r>
              <a:rPr lang="en-US" dirty="0" err="1">
                <a:cs typeface="Calibri"/>
              </a:rPr>
              <a:t>vært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givende</a:t>
            </a:r>
            <a:r>
              <a:rPr lang="en-US" dirty="0">
                <a:cs typeface="Calibri"/>
              </a:rPr>
              <a:t> med å </a:t>
            </a:r>
            <a:r>
              <a:rPr lang="en-US" dirty="0" err="1">
                <a:cs typeface="Calibri"/>
              </a:rPr>
              <a:t>være</a:t>
            </a:r>
            <a:r>
              <a:rPr lang="en-US" dirty="0">
                <a:cs typeface="Calibri"/>
              </a:rPr>
              <a:t> mentor?</a:t>
            </a:r>
          </a:p>
          <a:p>
            <a:r>
              <a:rPr lang="en-US" dirty="0" err="1">
                <a:cs typeface="Calibri"/>
              </a:rPr>
              <a:t>Hvilke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typer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studenter</a:t>
            </a:r>
            <a:r>
              <a:rPr lang="en-US" dirty="0">
                <a:cs typeface="Calibri"/>
              </a:rPr>
              <a:t> har </a:t>
            </a:r>
            <a:r>
              <a:rPr lang="en-US" dirty="0" err="1">
                <a:cs typeface="Calibri"/>
              </a:rPr>
              <a:t>møtt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opp</a:t>
            </a:r>
            <a:r>
              <a:rPr lang="en-US" dirty="0">
                <a:cs typeface="Calibri"/>
              </a:rPr>
              <a:t>? </a:t>
            </a:r>
            <a:r>
              <a:rPr lang="en-US" dirty="0" err="1">
                <a:cs typeface="Calibri"/>
              </a:rPr>
              <a:t>Tror</a:t>
            </a:r>
            <a:r>
              <a:rPr lang="en-US" dirty="0">
                <a:cs typeface="Calibri"/>
              </a:rPr>
              <a:t> du vi </a:t>
            </a:r>
            <a:r>
              <a:rPr lang="en-US" dirty="0" err="1">
                <a:cs typeface="Calibri"/>
              </a:rPr>
              <a:t>treffer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også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trenger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litt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ekstra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hjelp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 dirty="0" err="1">
                <a:cs typeface="Calibri"/>
              </a:rPr>
              <a:t>Innhold</a:t>
            </a:r>
            <a:r>
              <a:rPr lang="en-US" dirty="0">
                <a:cs typeface="Calibri"/>
              </a:rPr>
              <a:t> av </a:t>
            </a:r>
            <a:r>
              <a:rPr lang="en-US" dirty="0" err="1">
                <a:cs typeface="Calibri"/>
              </a:rPr>
              <a:t>mentortimene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være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etter</a:t>
            </a:r>
            <a:r>
              <a:rPr lang="en-US" dirty="0">
                <a:cs typeface="Calibri"/>
              </a:rPr>
              <a:t> din </a:t>
            </a:r>
            <a:r>
              <a:rPr lang="en-US" dirty="0" err="1">
                <a:cs typeface="Calibri"/>
              </a:rPr>
              <a:t>erfaring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 dirty="0" err="1">
                <a:cs typeface="Calibri"/>
              </a:rPr>
              <a:t>Praktiske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anbefalinger</a:t>
            </a:r>
            <a:r>
              <a:rPr lang="en-US" dirty="0">
                <a:cs typeface="Calibri"/>
              </a:rPr>
              <a:t>: rom, </a:t>
            </a:r>
            <a:r>
              <a:rPr lang="en-US" dirty="0" err="1">
                <a:cs typeface="Calibri"/>
              </a:rPr>
              <a:t>tid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sted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 dirty="0">
                <a:cs typeface="Calibri"/>
              </a:rPr>
              <a:t>Andre tips?</a:t>
            </a:r>
          </a:p>
        </p:txBody>
      </p:sp>
    </p:spTree>
    <p:extLst>
      <p:ext uri="{BB962C8B-B14F-4D97-AF65-F5344CB8AC3E}">
        <p14:creationId xmlns:p14="http://schemas.microsoft.com/office/powerpoint/2010/main" val="89223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ABB50-AF58-4F0F-B980-F5F603A8B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Bakgrunn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77DB5-7D5C-4EEC-B7BF-5C8F01B7A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err="1">
                <a:ea typeface="+mn-lt"/>
                <a:cs typeface="+mn-lt"/>
              </a:rPr>
              <a:t>Frafallsproblematikk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presentere</a:t>
            </a:r>
            <a:r>
              <a:rPr lang="en-US">
                <a:ea typeface="+mn-lt"/>
                <a:cs typeface="+mn-lt"/>
              </a:rPr>
              <a:t> tall </a:t>
            </a:r>
            <a:r>
              <a:rPr lang="en-US" err="1">
                <a:ea typeface="+mn-lt"/>
                <a:cs typeface="+mn-lt"/>
              </a:rPr>
              <a:t>både</a:t>
            </a:r>
            <a:r>
              <a:rPr lang="en-US">
                <a:ea typeface="+mn-lt"/>
                <a:cs typeface="+mn-lt"/>
              </a:rPr>
              <a:t> Tableau</a:t>
            </a:r>
          </a:p>
          <a:p>
            <a:pPr marL="0" indent="0">
              <a:buNone/>
            </a:pPr>
            <a:r>
              <a:rPr lang="nb-NO">
                <a:ea typeface="+mn-lt"/>
                <a:cs typeface="+mn-lt"/>
              </a:rPr>
              <a:t>Det er diverse tilgjengeligbakgrunnsmateriale gir et bilde av situasjonen. Dette er informasjonen vi fikk fra fakultetet:</a:t>
            </a:r>
          </a:p>
          <a:p>
            <a:r>
              <a:rPr lang="nb-NO" err="1">
                <a:ea typeface="+mn-lt"/>
                <a:cs typeface="+mn-lt"/>
              </a:rPr>
              <a:t>SHoT</a:t>
            </a:r>
            <a:r>
              <a:rPr lang="nb-NO">
                <a:ea typeface="+mn-lt"/>
                <a:cs typeface="+mn-lt"/>
              </a:rPr>
              <a:t> undersøkelsen 2018: </a:t>
            </a:r>
            <a:r>
              <a:rPr lang="nb-NO" err="1">
                <a:ea typeface="+mn-lt"/>
                <a:cs typeface="+mn-lt"/>
              </a:rPr>
              <a:t>ca</a:t>
            </a:r>
            <a:r>
              <a:rPr lang="nb-NO">
                <a:ea typeface="+mn-lt"/>
                <a:cs typeface="+mn-lt"/>
              </a:rPr>
              <a:t> 40 % av de studentene som besvarte ved NT-</a:t>
            </a:r>
            <a:r>
              <a:rPr lang="nb-NO" err="1">
                <a:ea typeface="+mn-lt"/>
                <a:cs typeface="+mn-lt"/>
              </a:rPr>
              <a:t>fak</a:t>
            </a:r>
            <a:r>
              <a:rPr lang="nb-NO">
                <a:ea typeface="+mn-lt"/>
                <a:cs typeface="+mn-lt"/>
              </a:rPr>
              <a:t> scorer dårlig i kategoriene ensomhet, somatiske symptomer/plager, psykisk helse og trivsel, egenvurdering livskvalitet (</a:t>
            </a:r>
            <a:r>
              <a:rPr lang="nb-NO" err="1">
                <a:ea typeface="+mn-lt"/>
                <a:cs typeface="+mn-lt"/>
              </a:rPr>
              <a:t>Hilja</a:t>
            </a:r>
            <a:r>
              <a:rPr lang="nb-NO">
                <a:ea typeface="+mn-lt"/>
                <a:cs typeface="+mn-lt"/>
              </a:rPr>
              <a:t> legger inn diagrammer)</a:t>
            </a:r>
          </a:p>
          <a:p>
            <a:r>
              <a:rPr lang="nb-NO">
                <a:ea typeface="+mn-lt"/>
                <a:cs typeface="+mn-lt"/>
              </a:rPr>
              <a:t>Tallmateriale gjennomstrømning ved IFI: </a:t>
            </a:r>
            <a:r>
              <a:rPr lang="nb-NO" err="1">
                <a:ea typeface="+mn-lt"/>
                <a:cs typeface="+mn-lt"/>
              </a:rPr>
              <a:t>ca</a:t>
            </a:r>
            <a:r>
              <a:rPr lang="nb-NO">
                <a:ea typeface="+mn-lt"/>
                <a:cs typeface="+mn-lt"/>
              </a:rPr>
              <a:t> minst 50% frafall bachelorstudiet de siste årene, og noe bedre tall på master og siving. Også kvalitetsrapport for 2017/2018 viser samme trend og tidligere tiltak har altså ikke hjulpet. Kort oppsummert er fakultetet på «10-på-bunn» gjennomstrømning ved UiT. (Amalie legger inn diagrammer)</a:t>
            </a:r>
            <a:endParaRPr lang="nb-NO"/>
          </a:p>
          <a:p>
            <a:r>
              <a:rPr lang="nb-NO">
                <a:ea typeface="+mn-lt"/>
                <a:cs typeface="+mn-lt"/>
              </a:rPr>
              <a:t>Studiebarometeret 2018: Bachelorstudenter i informatikkscorer dårligere enn sivilingeniørinformatikk på like spørsmål. (Øistein legger inn diagrammer)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1081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Info fra studiebarometeret og </a:t>
            </a:r>
            <a:r>
              <a:rPr lang="nb-NO" dirty="0" err="1">
                <a:solidFill>
                  <a:schemeClr val="bg1"/>
                </a:solidFill>
              </a:rPr>
              <a:t>sHoT</a:t>
            </a:r>
            <a:r>
              <a:rPr lang="nb-NO" dirty="0">
                <a:solidFill>
                  <a:schemeClr val="bg1"/>
                </a:solidFill>
              </a:rPr>
              <a:t> om studenter på NT-fakultet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50429" cy="4351338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90% av studentene på fakultetet følte seg godt mottatt ved studiestart</a:t>
            </a:r>
          </a:p>
          <a:p>
            <a:r>
              <a:rPr lang="nb-NO" dirty="0">
                <a:solidFill>
                  <a:schemeClr val="bg1"/>
                </a:solidFill>
              </a:rPr>
              <a:t>De er rimelig tilfreds med Tromsø som studentby</a:t>
            </a:r>
          </a:p>
          <a:p>
            <a:r>
              <a:rPr lang="nb-NO" dirty="0">
                <a:solidFill>
                  <a:schemeClr val="bg1"/>
                </a:solidFill>
              </a:rPr>
              <a:t>79% deltok på </a:t>
            </a:r>
            <a:r>
              <a:rPr lang="nb-NO" dirty="0" err="1">
                <a:solidFill>
                  <a:schemeClr val="bg1"/>
                </a:solidFill>
              </a:rPr>
              <a:t>fadderuka</a:t>
            </a:r>
            <a:r>
              <a:rPr lang="nb-NO" dirty="0">
                <a:solidFill>
                  <a:schemeClr val="bg1"/>
                </a:solidFill>
              </a:rPr>
              <a:t>, hvor de fleste mente det var bra møteplass, sosialt. </a:t>
            </a:r>
          </a:p>
          <a:p>
            <a:r>
              <a:rPr lang="nb-NO" dirty="0">
                <a:solidFill>
                  <a:schemeClr val="bg1"/>
                </a:solidFill>
              </a:rPr>
              <a:t>9-17% av studenter er engasjert på fritiden i verv, faglige organisasjoner, idrett ol.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43191" y="2352886"/>
            <a:ext cx="4945224" cy="32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92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777" y="153953"/>
            <a:ext cx="10515600" cy="1325563"/>
          </a:xfrm>
        </p:spPr>
        <p:txBody>
          <a:bodyPr/>
          <a:lstStyle/>
          <a:p>
            <a:r>
              <a:rPr lang="nb-NO">
                <a:solidFill>
                  <a:schemeClr val="bg1"/>
                </a:solidFill>
              </a:rPr>
              <a:t>Trivsel på studiet</a:t>
            </a:r>
            <a:r>
              <a:rPr lang="nb-NO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316" y="998282"/>
            <a:ext cx="4133043" cy="2679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397" y="1265535"/>
            <a:ext cx="4043087" cy="2421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316" y="3686686"/>
            <a:ext cx="4133043" cy="2902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397" y="3797515"/>
            <a:ext cx="4043087" cy="27916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2033185" y="3258701"/>
              <a:ext cx="1805400" cy="77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85305" y="3162581"/>
                <a:ext cx="19011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5173465" y="3248621"/>
              <a:ext cx="108720" cy="36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25585" y="3152501"/>
                <a:ext cx="2044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7580425" y="1888901"/>
              <a:ext cx="1683720" cy="54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32545" y="1792781"/>
                <a:ext cx="17794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/>
              <p14:cNvContentPartPr/>
              <p14:nvPr/>
            </p14:nvContentPartPr>
            <p14:xfrm>
              <a:off x="10804225" y="1864421"/>
              <a:ext cx="144360" cy="133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56345" y="1768301"/>
                <a:ext cx="2401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/>
              <p14:cNvContentPartPr/>
              <p14:nvPr/>
            </p14:nvContentPartPr>
            <p14:xfrm>
              <a:off x="7327705" y="4468661"/>
              <a:ext cx="1780560" cy="370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79835" y="4372541"/>
                <a:ext cx="1876301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/>
              <p14:cNvContentPartPr/>
              <p14:nvPr/>
            </p14:nvContentPartPr>
            <p14:xfrm>
              <a:off x="10672465" y="4439141"/>
              <a:ext cx="120240" cy="248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624728" y="4341607"/>
                <a:ext cx="215714" cy="219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/>
              <p14:cNvContentPartPr/>
              <p14:nvPr/>
            </p14:nvContentPartPr>
            <p14:xfrm>
              <a:off x="1941578" y="5000969"/>
              <a:ext cx="1704600" cy="91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93708" y="4904849"/>
                <a:ext cx="180034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" name="Ink 7"/>
              <p14:cNvContentPartPr/>
              <p14:nvPr/>
            </p14:nvContentPartPr>
            <p14:xfrm>
              <a:off x="5181578" y="5011769"/>
              <a:ext cx="181080" cy="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33698" y="4819529"/>
                <a:ext cx="276840" cy="38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13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777208"/>
              </p:ext>
            </p:extLst>
          </p:nvPr>
        </p:nvGraphicFramePr>
        <p:xfrm>
          <a:off x="215153" y="1120774"/>
          <a:ext cx="11091022" cy="505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29838" y="5254158"/>
            <a:ext cx="175498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2015</a:t>
            </a:r>
            <a:r>
              <a:rPr lang="nb-NO" dirty="0"/>
              <a:t> </a:t>
            </a:r>
          </a:p>
          <a:p>
            <a:pPr marL="285750" indent="-285750">
              <a:buFontTx/>
              <a:buChar char="-"/>
            </a:pPr>
            <a:r>
              <a:rPr lang="nb-NO" dirty="0"/>
              <a:t>Alle kom inn</a:t>
            </a:r>
          </a:p>
          <a:p>
            <a:pPr marL="285750" indent="-285750">
              <a:buFontTx/>
              <a:buChar char="-"/>
            </a:pPr>
            <a:r>
              <a:rPr lang="nb-NO" dirty="0"/>
              <a:t>50% frafall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29838" y="4225618"/>
            <a:ext cx="175498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2016</a:t>
            </a:r>
          </a:p>
          <a:p>
            <a:pPr marL="285750" indent="-285750">
              <a:buFontTx/>
              <a:buChar char="-"/>
            </a:pPr>
            <a:r>
              <a:rPr lang="nb-NO" dirty="0"/>
              <a:t>Alle kom inn</a:t>
            </a:r>
          </a:p>
          <a:p>
            <a:pPr marL="285750" indent="-285750">
              <a:buFontTx/>
              <a:buChar char="-"/>
            </a:pPr>
            <a:r>
              <a:rPr lang="nb-NO" dirty="0"/>
              <a:t>63% frafall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9838" y="3197078"/>
            <a:ext cx="175498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2017</a:t>
            </a:r>
            <a:r>
              <a:rPr lang="nb-NO" dirty="0"/>
              <a:t> </a:t>
            </a:r>
          </a:p>
          <a:p>
            <a:pPr marL="285750" indent="-285750">
              <a:buFontTx/>
              <a:buChar char="-"/>
            </a:pPr>
            <a:r>
              <a:rPr lang="nb-NO" dirty="0"/>
              <a:t>40,7 poeng</a:t>
            </a:r>
          </a:p>
          <a:p>
            <a:pPr marL="285750" indent="-285750">
              <a:buFontTx/>
              <a:buChar char="-"/>
            </a:pPr>
            <a:r>
              <a:rPr lang="nb-NO" dirty="0"/>
              <a:t>53% frafall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84268" y="1676846"/>
            <a:ext cx="440055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2018</a:t>
            </a:r>
          </a:p>
          <a:p>
            <a:r>
              <a:rPr lang="nb-NO" dirty="0"/>
              <a:t>- 47,5 poeng</a:t>
            </a:r>
          </a:p>
          <a:p>
            <a:r>
              <a:rPr lang="nb-NO" dirty="0"/>
              <a:t>- 43% frafall</a:t>
            </a:r>
          </a:p>
          <a:p>
            <a:pPr marL="285750" indent="-285750">
              <a:buFontTx/>
              <a:buChar char="-"/>
            </a:pPr>
            <a:r>
              <a:rPr lang="nb-NO" dirty="0"/>
              <a:t>Opprettelse av studieretning helseteknologi (Flere studieplasser)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94143" y="1120775"/>
            <a:ext cx="159067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2019 </a:t>
            </a:r>
          </a:p>
          <a:p>
            <a:pPr marL="285750" indent="-285750">
              <a:buFontTx/>
              <a:buChar char="-"/>
            </a:pPr>
            <a:r>
              <a:rPr lang="nb-NO" dirty="0"/>
              <a:t>57,7 poeng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84442" y="111637"/>
            <a:ext cx="300037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2020</a:t>
            </a:r>
            <a:r>
              <a:rPr lang="nb-NO" dirty="0"/>
              <a:t> </a:t>
            </a:r>
          </a:p>
          <a:p>
            <a:r>
              <a:rPr lang="nb-NO" dirty="0"/>
              <a:t>- Opprettelse av studieretning cyber Security </a:t>
            </a:r>
          </a:p>
        </p:txBody>
      </p:sp>
    </p:spTree>
    <p:extLst>
      <p:ext uri="{BB962C8B-B14F-4D97-AF65-F5344CB8AC3E}">
        <p14:creationId xmlns:p14="http://schemas.microsoft.com/office/powerpoint/2010/main" val="285823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878733"/>
              </p:ext>
            </p:extLst>
          </p:nvPr>
        </p:nvGraphicFramePr>
        <p:xfrm>
          <a:off x="480391" y="291549"/>
          <a:ext cx="10903226" cy="6122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70165" y="5715313"/>
            <a:ext cx="202676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2015</a:t>
            </a:r>
            <a:br>
              <a:rPr lang="nb-NO" b="1" dirty="0"/>
            </a:br>
            <a:r>
              <a:rPr lang="nb-NO" i="1" dirty="0"/>
              <a:t>Alle kom inn</a:t>
            </a:r>
          </a:p>
          <a:p>
            <a:r>
              <a:rPr lang="nb-NO" i="1" dirty="0"/>
              <a:t>80% frafall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7725" y="3499322"/>
            <a:ext cx="3380740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2016</a:t>
            </a:r>
            <a:r>
              <a:rPr lang="nb-NO" dirty="0"/>
              <a:t> </a:t>
            </a:r>
          </a:p>
          <a:p>
            <a:r>
              <a:rPr lang="nb-NO" dirty="0"/>
              <a:t>- </a:t>
            </a:r>
            <a:r>
              <a:rPr lang="nb-NO" i="1" dirty="0"/>
              <a:t>42.3 poeng på ordinær kvote Åpent på førstegangsvitnemål</a:t>
            </a:r>
          </a:p>
          <a:p>
            <a:r>
              <a:rPr lang="nb-NO" i="1" dirty="0"/>
              <a:t>- 50% frafall</a:t>
            </a:r>
          </a:p>
          <a:p>
            <a:r>
              <a:rPr lang="nb-NO" dirty="0"/>
              <a:t>- Kick-</a:t>
            </a:r>
            <a:r>
              <a:rPr lang="nb-NO" dirty="0" err="1"/>
              <a:t>off</a:t>
            </a:r>
            <a:r>
              <a:rPr lang="nb-NO" dirty="0"/>
              <a:t> for nye studenter på vitensenteret</a:t>
            </a:r>
          </a:p>
          <a:p>
            <a:r>
              <a:rPr lang="nb-NO" dirty="0"/>
              <a:t>- Vaffelkoding</a:t>
            </a:r>
          </a:p>
          <a:p>
            <a:r>
              <a:rPr lang="nb-NO" dirty="0"/>
              <a:t>- Jentegruppa</a:t>
            </a:r>
          </a:p>
          <a:p>
            <a:r>
              <a:rPr lang="nb-NO" dirty="0"/>
              <a:t>- Masterstudenter får kontorplass</a:t>
            </a:r>
          </a:p>
          <a:p>
            <a:r>
              <a:rPr lang="nb-NO" dirty="0"/>
              <a:t>- Antall hjelpelærere dobles</a:t>
            </a:r>
          </a:p>
          <a:p>
            <a:endParaRPr lang="nb-NO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8687" y="4607318"/>
            <a:ext cx="251968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2017</a:t>
            </a:r>
            <a:r>
              <a:rPr lang="nb-NO" dirty="0"/>
              <a:t>  </a:t>
            </a:r>
          </a:p>
          <a:p>
            <a:r>
              <a:rPr lang="nb-NO" i="1" dirty="0"/>
              <a:t>- 47% frafall</a:t>
            </a:r>
          </a:p>
          <a:p>
            <a:r>
              <a:rPr lang="nb-NO" dirty="0"/>
              <a:t>- Emneporteføljen gjennomgås</a:t>
            </a:r>
          </a:p>
          <a:p>
            <a:r>
              <a:rPr lang="nb-NO" dirty="0"/>
              <a:t>-Lokalene blir renovert</a:t>
            </a:r>
          </a:p>
          <a:p>
            <a:r>
              <a:rPr lang="nb-NO" dirty="0"/>
              <a:t>- Motivasjonsforedrag ved semesterstart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3860" y="4607318"/>
            <a:ext cx="2907497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2018</a:t>
            </a:r>
            <a:r>
              <a:rPr lang="nb-NO" dirty="0"/>
              <a:t> </a:t>
            </a:r>
          </a:p>
          <a:p>
            <a:r>
              <a:rPr lang="nb-NO" i="1" dirty="0"/>
              <a:t>- 48.0 på ordinær kvote og 38.8 førstegangskvote</a:t>
            </a:r>
          </a:p>
          <a:p>
            <a:r>
              <a:rPr lang="nb-NO" i="1" dirty="0"/>
              <a:t>- 20% frafall</a:t>
            </a:r>
          </a:p>
          <a:p>
            <a:r>
              <a:rPr lang="nb-NO" dirty="0"/>
              <a:t>- Ny studieretning med flere studieplasser </a:t>
            </a:r>
          </a:p>
          <a:p>
            <a:r>
              <a:rPr lang="nb-NO" dirty="0"/>
              <a:t>- Lokalene er ferdig renovert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24057" y="4607318"/>
            <a:ext cx="21717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/>
              <a:t>2019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- </a:t>
            </a:r>
            <a:r>
              <a:rPr lang="nb-NO" dirty="0" err="1"/>
              <a:t>MentorIT</a:t>
            </a:r>
            <a:endParaRPr lang="nb-NO" dirty="0"/>
          </a:p>
          <a:p>
            <a:r>
              <a:rPr lang="nb-NO" dirty="0"/>
              <a:t>- Jentegruppe</a:t>
            </a:r>
          </a:p>
          <a:p>
            <a:r>
              <a:rPr lang="nb-NO" dirty="0"/>
              <a:t>- Jentemiddager</a:t>
            </a:r>
          </a:p>
        </p:txBody>
      </p:sp>
    </p:spTree>
    <p:extLst>
      <p:ext uri="{BB962C8B-B14F-4D97-AF65-F5344CB8AC3E}">
        <p14:creationId xmlns:p14="http://schemas.microsoft.com/office/powerpoint/2010/main" val="176817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239" y="391273"/>
            <a:ext cx="10515600" cy="1325563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Psykisk helse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72013" y="452597"/>
            <a:ext cx="5181600" cy="2182115"/>
          </a:xfrm>
        </p:spPr>
        <p:txBody>
          <a:bodyPr>
            <a:normAutofit fontScale="92500"/>
          </a:bodyPr>
          <a:lstStyle/>
          <a:p>
            <a:r>
              <a:rPr lang="nb-NO" dirty="0">
                <a:solidFill>
                  <a:schemeClr val="bg1"/>
                </a:solidFill>
              </a:rPr>
              <a:t>Nesten 40% av alle studenter sliter psykisk, og hver fjerde student har har </a:t>
            </a:r>
            <a:r>
              <a:rPr lang="nb-NO" u="sng" dirty="0">
                <a:solidFill>
                  <a:schemeClr val="bg1"/>
                </a:solidFill>
              </a:rPr>
              <a:t>alvorlige</a:t>
            </a:r>
            <a:r>
              <a:rPr lang="nb-NO" dirty="0">
                <a:solidFill>
                  <a:schemeClr val="bg1"/>
                </a:solidFill>
              </a:rPr>
              <a:t> psykiske plager</a:t>
            </a:r>
          </a:p>
          <a:p>
            <a:r>
              <a:rPr lang="nb-NO" dirty="0">
                <a:solidFill>
                  <a:schemeClr val="bg1"/>
                </a:solidFill>
              </a:rPr>
              <a:t>82% av studenter svarer ja på forskjellig grad av eksamensangst </a:t>
            </a:r>
          </a:p>
          <a:p>
            <a:endParaRPr lang="nb-NO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179594114"/>
              </p:ext>
            </p:extLst>
          </p:nvPr>
        </p:nvGraphicFramePr>
        <p:xfrm>
          <a:off x="6594153" y="2563465"/>
          <a:ext cx="3106369" cy="3744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868581820"/>
              </p:ext>
            </p:extLst>
          </p:nvPr>
        </p:nvGraphicFramePr>
        <p:xfrm>
          <a:off x="838199" y="1476375"/>
          <a:ext cx="4803183" cy="4831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26F65D30-8082-42BC-845E-1A2E83558DF6}"/>
              </a:ext>
            </a:extLst>
          </p:cNvPr>
          <p:cNvSpPr txBox="1">
            <a:spLocks/>
          </p:cNvSpPr>
          <p:nvPr/>
        </p:nvSpPr>
        <p:spPr>
          <a:xfrm>
            <a:off x="289214" y="-2098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dirty="0">
                <a:solidFill>
                  <a:schemeClr val="bg1"/>
                </a:solidFill>
              </a:rPr>
              <a:t>Naturvitenskap og teknologi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64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D4EA06366FB342ACBE79F7A09C014F" ma:contentTypeVersion="6" ma:contentTypeDescription="Create a new document." ma:contentTypeScope="" ma:versionID="5c910397b0c60fa47c3f50cca53c3e0c">
  <xsd:schema xmlns:xsd="http://www.w3.org/2001/XMLSchema" xmlns:xs="http://www.w3.org/2001/XMLSchema" xmlns:p="http://schemas.microsoft.com/office/2006/metadata/properties" xmlns:ns2="3e2bfced-6aa8-4b27-ae53-5baadee8290a" xmlns:ns3="417b4fac-98e0-41cc-96ee-480c4eae4b73" targetNamespace="http://schemas.microsoft.com/office/2006/metadata/properties" ma:root="true" ma:fieldsID="83ad2be0555b3a566817c6726164cc43" ns2:_="" ns3:_="">
    <xsd:import namespace="3e2bfced-6aa8-4b27-ae53-5baadee8290a"/>
    <xsd:import namespace="417b4fac-98e0-41cc-96ee-480c4eae4b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bfced-6aa8-4b27-ae53-5baadee829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b4fac-98e0-41cc-96ee-480c4eae4b7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7b4fac-98e0-41cc-96ee-480c4eae4b73">
      <UserInfo>
        <DisplayName>Øistein Søvik</DisplayName>
        <AccountId>12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9BC198-092B-4097-A24A-481E33FC6BCB}"/>
</file>

<file path=customXml/itemProps2.xml><?xml version="1.0" encoding="utf-8"?>
<ds:datastoreItem xmlns:ds="http://schemas.openxmlformats.org/officeDocument/2006/customXml" ds:itemID="{49AFF80F-AB5C-4045-803A-5C9F4F8644CF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3e2bfced-6aa8-4b27-ae53-5baadee8290a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E1FB706-D852-4F4D-9453-34506BF179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4083</TotalTime>
  <Words>894</Words>
  <Application>Microsoft Office PowerPoint</Application>
  <PresentationFormat>Widescreen</PresentationFormat>
  <Paragraphs>235</Paragraphs>
  <Slides>35</Slides>
  <Notes>6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Office-tema</vt:lpstr>
      <vt:lpstr>PowerPoint Presentation</vt:lpstr>
      <vt:lpstr>MentorIT  </vt:lpstr>
      <vt:lpstr>Bakgrunn</vt:lpstr>
      <vt:lpstr>Bakgrunn</vt:lpstr>
      <vt:lpstr>Info fra studiebarometeret og sHoT om studenter på NT-fakultet</vt:lpstr>
      <vt:lpstr>Trivsel på studiet </vt:lpstr>
      <vt:lpstr>PowerPoint Presentation</vt:lpstr>
      <vt:lpstr>PowerPoint Presentation</vt:lpstr>
      <vt:lpstr>Psykisk helse</vt:lpstr>
      <vt:lpstr>Psykisk helse</vt:lpstr>
      <vt:lpstr>PowerPoint Presentation</vt:lpstr>
      <vt:lpstr>Gjennomføring</vt:lpstr>
      <vt:lpstr>Rekruttering og opplæring</vt:lpstr>
      <vt:lpstr>PowerPoint Presentation</vt:lpstr>
      <vt:lpstr>Arrangementer</vt:lpstr>
      <vt:lpstr>Spørreundersøkelse - spørsmål</vt:lpstr>
      <vt:lpstr>Spørreundersøkelse  - resultat (1/2)</vt:lpstr>
      <vt:lpstr>Spørreundersøkelse  - resultat (2/2)</vt:lpstr>
      <vt:lpstr>Endringer etter midtveisevaluering </vt:lpstr>
      <vt:lpstr>PowerPoint Presentation</vt:lpstr>
      <vt:lpstr>Aktiviteter I mentortimene H19: </vt:lpstr>
      <vt:lpstr>Faglig </vt:lpstr>
      <vt:lpstr>Metode for evaluering av ordningen</vt:lpstr>
      <vt:lpstr>Hovedpunkter - oppsummering</vt:lpstr>
      <vt:lpstr>Oppmøte og antall studenter/frafall</vt:lpstr>
      <vt:lpstr>Oppsumering</vt:lpstr>
      <vt:lpstr>Å nå ut med informasjon har vært problematisk</vt:lpstr>
      <vt:lpstr>Hovedpunkter - oppsummering</vt:lpstr>
      <vt:lpstr>Tips og triks</vt:lpstr>
      <vt:lpstr>MentorIT  </vt:lpstr>
      <vt:lpstr>MentorIT  </vt:lpstr>
      <vt:lpstr>MentorIT  </vt:lpstr>
      <vt:lpstr>Justeringer underveis oppmøte</vt:lpstr>
      <vt:lpstr>Frafall, nye, kvalitetsikrede tall. Spørsmål.</vt:lpstr>
      <vt:lpstr>Spørsmål til mentorene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Hilja Lisa Huru</dc:creator>
  <cp:lastModifiedBy>amalieberntzen@gmail.com</cp:lastModifiedBy>
  <cp:revision>158</cp:revision>
  <dcterms:created xsi:type="dcterms:W3CDTF">2012-08-10T12:39:23Z</dcterms:created>
  <dcterms:modified xsi:type="dcterms:W3CDTF">2019-12-08T00:54:22Z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0x01010013D4EA06366FB342ACBE79F7A09C014F</vt:lpwstr>
  </property>
</Properties>
</file>