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 id="2147483704" r:id="rId6"/>
    <p:sldMasterId id="2147483727" r:id="rId7"/>
    <p:sldMasterId id="2147483752" r:id="rId8"/>
  </p:sldMasterIdLst>
  <p:notesMasterIdLst>
    <p:notesMasterId r:id="rId27"/>
  </p:notesMasterIdLst>
  <p:sldIdLst>
    <p:sldId id="332" r:id="rId9"/>
    <p:sldId id="334" r:id="rId10"/>
    <p:sldId id="458" r:id="rId11"/>
    <p:sldId id="369" r:id="rId12"/>
    <p:sldId id="351" r:id="rId13"/>
    <p:sldId id="459" r:id="rId14"/>
    <p:sldId id="393" r:id="rId15"/>
    <p:sldId id="391" r:id="rId16"/>
    <p:sldId id="362" r:id="rId17"/>
    <p:sldId id="457" r:id="rId18"/>
    <p:sldId id="316" r:id="rId19"/>
    <p:sldId id="397" r:id="rId20"/>
    <p:sldId id="366" r:id="rId21"/>
    <p:sldId id="399" r:id="rId22"/>
    <p:sldId id="339" r:id="rId23"/>
    <p:sldId id="461" r:id="rId24"/>
    <p:sldId id="460" r:id="rId25"/>
    <p:sldId id="405" r:id="rId26"/>
  </p:sldIdLst>
  <p:sldSz cx="17345025" cy="9752013"/>
  <p:notesSz cx="9926638" cy="6797675"/>
  <p:defaultTextStyle>
    <a:defPPr>
      <a:defRPr lang="nb-NO"/>
    </a:defPPr>
    <a:lvl1pPr marL="0" algn="l" defTabSz="1300643" rtl="0" eaLnBrk="1" latinLnBrk="0" hangingPunct="1">
      <a:defRPr sz="2560" kern="1200">
        <a:solidFill>
          <a:schemeClr val="tx1"/>
        </a:solidFill>
        <a:latin typeface="+mn-lt"/>
        <a:ea typeface="+mn-ea"/>
        <a:cs typeface="+mn-cs"/>
      </a:defRPr>
    </a:lvl1pPr>
    <a:lvl2pPr marL="650321" algn="l" defTabSz="1300643" rtl="0" eaLnBrk="1" latinLnBrk="0" hangingPunct="1">
      <a:defRPr sz="2560" kern="1200">
        <a:solidFill>
          <a:schemeClr val="tx1"/>
        </a:solidFill>
        <a:latin typeface="+mn-lt"/>
        <a:ea typeface="+mn-ea"/>
        <a:cs typeface="+mn-cs"/>
      </a:defRPr>
    </a:lvl2pPr>
    <a:lvl3pPr marL="1300643" algn="l" defTabSz="1300643" rtl="0" eaLnBrk="1" latinLnBrk="0" hangingPunct="1">
      <a:defRPr sz="2560" kern="1200">
        <a:solidFill>
          <a:schemeClr val="tx1"/>
        </a:solidFill>
        <a:latin typeface="+mn-lt"/>
        <a:ea typeface="+mn-ea"/>
        <a:cs typeface="+mn-cs"/>
      </a:defRPr>
    </a:lvl3pPr>
    <a:lvl4pPr marL="1950964" algn="l" defTabSz="1300643" rtl="0" eaLnBrk="1" latinLnBrk="0" hangingPunct="1">
      <a:defRPr sz="2560" kern="1200">
        <a:solidFill>
          <a:schemeClr val="tx1"/>
        </a:solidFill>
        <a:latin typeface="+mn-lt"/>
        <a:ea typeface="+mn-ea"/>
        <a:cs typeface="+mn-cs"/>
      </a:defRPr>
    </a:lvl4pPr>
    <a:lvl5pPr marL="2601285" algn="l" defTabSz="1300643" rtl="0" eaLnBrk="1" latinLnBrk="0" hangingPunct="1">
      <a:defRPr sz="2560" kern="1200">
        <a:solidFill>
          <a:schemeClr val="tx1"/>
        </a:solidFill>
        <a:latin typeface="+mn-lt"/>
        <a:ea typeface="+mn-ea"/>
        <a:cs typeface="+mn-cs"/>
      </a:defRPr>
    </a:lvl5pPr>
    <a:lvl6pPr marL="3251606" algn="l" defTabSz="1300643" rtl="0" eaLnBrk="1" latinLnBrk="0" hangingPunct="1">
      <a:defRPr sz="2560" kern="1200">
        <a:solidFill>
          <a:schemeClr val="tx1"/>
        </a:solidFill>
        <a:latin typeface="+mn-lt"/>
        <a:ea typeface="+mn-ea"/>
        <a:cs typeface="+mn-cs"/>
      </a:defRPr>
    </a:lvl6pPr>
    <a:lvl7pPr marL="3901928" algn="l" defTabSz="1300643" rtl="0" eaLnBrk="1" latinLnBrk="0" hangingPunct="1">
      <a:defRPr sz="2560" kern="1200">
        <a:solidFill>
          <a:schemeClr val="tx1"/>
        </a:solidFill>
        <a:latin typeface="+mn-lt"/>
        <a:ea typeface="+mn-ea"/>
        <a:cs typeface="+mn-cs"/>
      </a:defRPr>
    </a:lvl7pPr>
    <a:lvl8pPr marL="4552249" algn="l" defTabSz="1300643" rtl="0" eaLnBrk="1" latinLnBrk="0" hangingPunct="1">
      <a:defRPr sz="2560" kern="1200">
        <a:solidFill>
          <a:schemeClr val="tx1"/>
        </a:solidFill>
        <a:latin typeface="+mn-lt"/>
        <a:ea typeface="+mn-ea"/>
        <a:cs typeface="+mn-cs"/>
      </a:defRPr>
    </a:lvl8pPr>
    <a:lvl9pPr marL="5202570" algn="l" defTabSz="1300643" rtl="0" eaLnBrk="1" latinLnBrk="0" hangingPunct="1">
      <a:defRPr sz="2560" kern="1200">
        <a:solidFill>
          <a:schemeClr val="tx1"/>
        </a:solidFill>
        <a:latin typeface="+mn-lt"/>
        <a:ea typeface="+mn-ea"/>
        <a:cs typeface="+mn-cs"/>
      </a:defRPr>
    </a:lvl9pPr>
  </p:defaultTextStyle>
  <p:extLst>
    <p:ext uri="{521415D9-36F7-43E2-AB2F-B90AF26B5E84}">
      <p14:sectionLst xmlns:p14="http://schemas.microsoft.com/office/powerpoint/2010/main">
        <p14:section name="Forsider" id="{E5A78213-F3A3-4C0F-B5FE-F60DE0105653}">
          <p14:sldIdLst>
            <p14:sldId id="332"/>
          </p14:sldIdLst>
        </p14:section>
        <p14:section name="Innhold" id="{3CA1C54D-3B59-4827-82DF-9A3C1046D292}">
          <p14:sldIdLst>
            <p14:sldId id="334"/>
            <p14:sldId id="458"/>
            <p14:sldId id="369"/>
            <p14:sldId id="351"/>
            <p14:sldId id="459"/>
            <p14:sldId id="393"/>
            <p14:sldId id="391"/>
            <p14:sldId id="362"/>
            <p14:sldId id="457"/>
            <p14:sldId id="316"/>
            <p14:sldId id="397"/>
            <p14:sldId id="366"/>
            <p14:sldId id="399"/>
            <p14:sldId id="339"/>
            <p14:sldId id="461"/>
            <p14:sldId id="460"/>
            <p14:sldId id="4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er Setnes" initials="IS" lastIdx="1" clrIdx="0">
    <p:extLst>
      <p:ext uri="{19B8F6BF-5375-455C-9EA6-DF929625EA0E}">
        <p15:presenceInfo xmlns:p15="http://schemas.microsoft.com/office/powerpoint/2012/main" userId="S::ingerset@oslomet.no::d80382ed-5f22-4c5c-92c0-2f7e3a381d5b" providerId="AD"/>
      </p:ext>
    </p:extLst>
  </p:cmAuthor>
  <p:cmAuthor id="2" name="Katharina" initials="K" lastIdx="1" clrIdx="1">
    <p:extLst>
      <p:ext uri="{19B8F6BF-5375-455C-9EA6-DF929625EA0E}">
        <p15:presenceInfo xmlns:p15="http://schemas.microsoft.com/office/powerpoint/2012/main" userId="Kathar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9BEAA6"/>
    <a:srgbClr val="FFE400"/>
    <a:srgbClr val="000000"/>
    <a:srgbClr val="FFEA6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908AF2-7CE2-48A2-B073-CCD1B3774777}" v="1092" dt="2020-11-22T10:23:44.727"/>
    <p1510:client id="{A0BBEF26-07F3-4A3C-AF34-F482B1413653}" v="22" dt="2020-11-19T14:10:14.154"/>
    <p1510:client id="{BFDF1FAB-86F2-4B3E-9C86-591550A75BBE}" v="3409" dt="2020-11-23T10:37:14.985"/>
    <p1510:client id="{C8A9F539-26A9-4B8D-A164-7AF4B3D7053A}" v="6" dt="2020-11-19T14:27:48.759"/>
    <p1510:client id="{D021A887-9B83-4408-8432-97EC19F01EDE}" v="7" dt="2020-11-19T08:07:15.842"/>
    <p1510:client id="{D04B28A2-C0B7-4214-9EE7-F631452751C7}" v="5" dt="2020-11-19T13:28:50.613"/>
  </p1510:revLst>
</p1510:revInfo>
</file>

<file path=ppt/tableStyles.xml><?xml version="1.0" encoding="utf-8"?>
<a:tblStyleLst xmlns:a="http://schemas.openxmlformats.org/drawingml/2006/main" def="{5F0DDD49-8066-4352-B6B5-FC1A8E5854EA}">
  <a:tblStyle styleId="{5F0DDD49-8066-4352-B6B5-FC1A8E5854EA}" styleName="Oslo Met tabellstil">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rgbClr val="D7D7D7"/>
              </a:solidFill>
            </a:ln>
          </a:top>
          <a:bottom>
            <a:ln w="6350" cmpd="sng">
              <a:solidFill>
                <a:srgbClr val="D7D7D7"/>
              </a:solidFill>
            </a:ln>
          </a:bottom>
          <a:insideH>
            <a:ln w="6350" cmpd="sng">
              <a:solidFill>
                <a:srgbClr val="D7D7D7"/>
              </a:solidFill>
            </a:ln>
          </a:insideH>
          <a:insideV>
            <a:ln w="0" cmpd="sng">
              <a:solidFill>
                <a:schemeClr val="lt1"/>
              </a:solidFill>
            </a:ln>
          </a:insideV>
        </a:tcBdr>
        <a:fill>
          <a:solidFill>
            <a:schemeClr val="lt1"/>
          </a:solidFill>
        </a:fill>
      </a:tcStyle>
    </a:wholeTbl>
    <a:band1H>
      <a:tcStyle>
        <a:tcBdr/>
      </a:tcStyle>
    </a:band1H>
    <a:band2H>
      <a:tcStyle>
        <a:tcBdr/>
      </a:tcStyle>
    </a:band2H>
    <a:band1V>
      <a:tcStyle>
        <a:tcBdr/>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19050" cmpd="sng">
              <a:solidFill>
                <a:schemeClr val="accent1"/>
              </a:solidFill>
            </a:ln>
          </a:top>
          <a:bottom>
            <a:ln w="19050" cmpd="sng">
              <a:solidFill>
                <a:schemeClr val="accent1"/>
              </a:solidFill>
            </a:ln>
          </a:bottom>
        </a:tcBdr>
        <a:fill>
          <a:noFill/>
        </a:fill>
      </a:tcStyle>
    </a:lastRow>
    <a:firstRow>
      <a:tcTxStyle b="on">
        <a:fontRef idx="minor">
          <a:prstClr val="black"/>
        </a:fontRef>
        <a:schemeClr val="dk1"/>
      </a:tcTxStyle>
      <a:tcStyle>
        <a:tcBdr>
          <a:bottom>
            <a:ln w="19050" cmpd="sng">
              <a:solidFill>
                <a:schemeClr val="accent1"/>
              </a:solidFill>
            </a:ln>
          </a:bottom>
        </a:tcBdr>
        <a:fill>
          <a:no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e Beate Elvebakken" userId="1938f5a9-a340-493f-b011-01ce6488742a" providerId="ADAL" clId="{EC87B02B-067B-4468-AAD5-DD267A03345C}"/>
    <pc:docChg chg="custSel delSld modSld sldOrd modSection">
      <pc:chgData name="Trine Beate Elvebakken" userId="1938f5a9-a340-493f-b011-01ce6488742a" providerId="ADAL" clId="{EC87B02B-067B-4468-AAD5-DD267A03345C}" dt="2020-09-14T09:48:51.982" v="76" actId="122"/>
      <pc:docMkLst>
        <pc:docMk/>
      </pc:docMkLst>
      <pc:sldChg chg="modSp">
        <pc:chgData name="Trine Beate Elvebakken" userId="1938f5a9-a340-493f-b011-01ce6488742a" providerId="ADAL" clId="{EC87B02B-067B-4468-AAD5-DD267A03345C}" dt="2020-09-14T09:42:55.071" v="26" actId="20577"/>
        <pc:sldMkLst>
          <pc:docMk/>
          <pc:sldMk cId="139628495" sldId="282"/>
        </pc:sldMkLst>
        <pc:graphicFrameChg chg="mod">
          <ac:chgData name="Trine Beate Elvebakken" userId="1938f5a9-a340-493f-b011-01ce6488742a" providerId="ADAL" clId="{EC87B02B-067B-4468-AAD5-DD267A03345C}" dt="2020-09-14T09:42:55.071" v="26" actId="20577"/>
          <ac:graphicFrameMkLst>
            <pc:docMk/>
            <pc:sldMk cId="139628495" sldId="282"/>
            <ac:graphicFrameMk id="2" creationId="{E7B67E74-03DF-4A22-BF41-17F8BBCE63F2}"/>
          </ac:graphicFrameMkLst>
        </pc:graphicFrameChg>
      </pc:sldChg>
      <pc:sldChg chg="modNotesTx">
        <pc:chgData name="Trine Beate Elvebakken" userId="1938f5a9-a340-493f-b011-01ce6488742a" providerId="ADAL" clId="{EC87B02B-067B-4468-AAD5-DD267A03345C}" dt="2020-09-08T07:55:03.394" v="12" actId="113"/>
        <pc:sldMkLst>
          <pc:docMk/>
          <pc:sldMk cId="59297850" sldId="334"/>
        </pc:sldMkLst>
      </pc:sldChg>
      <pc:sldChg chg="ord">
        <pc:chgData name="Trine Beate Elvebakken" userId="1938f5a9-a340-493f-b011-01ce6488742a" providerId="ADAL" clId="{EC87B02B-067B-4468-AAD5-DD267A03345C}" dt="2020-09-08T07:52:31.613" v="2"/>
        <pc:sldMkLst>
          <pc:docMk/>
          <pc:sldMk cId="3398151138" sldId="356"/>
        </pc:sldMkLst>
      </pc:sldChg>
      <pc:sldChg chg="modTransition">
        <pc:chgData name="Trine Beate Elvebakken" userId="1938f5a9-a340-493f-b011-01ce6488742a" providerId="ADAL" clId="{EC87B02B-067B-4468-AAD5-DD267A03345C}" dt="2020-09-08T07:55:53.211" v="14"/>
        <pc:sldMkLst>
          <pc:docMk/>
          <pc:sldMk cId="4098396608" sldId="379"/>
        </pc:sldMkLst>
      </pc:sldChg>
      <pc:sldChg chg="del">
        <pc:chgData name="Trine Beate Elvebakken" userId="1938f5a9-a340-493f-b011-01ce6488742a" providerId="ADAL" clId="{EC87B02B-067B-4468-AAD5-DD267A03345C}" dt="2020-09-08T08:00:09.910" v="17" actId="2696"/>
        <pc:sldMkLst>
          <pc:docMk/>
          <pc:sldMk cId="355930575" sldId="380"/>
        </pc:sldMkLst>
      </pc:sldChg>
      <pc:sldChg chg="del">
        <pc:chgData name="Trine Beate Elvebakken" userId="1938f5a9-a340-493f-b011-01ce6488742a" providerId="ADAL" clId="{EC87B02B-067B-4468-AAD5-DD267A03345C}" dt="2020-09-08T07:52:45.585" v="3" actId="2696"/>
        <pc:sldMkLst>
          <pc:docMk/>
          <pc:sldMk cId="1448939615" sldId="381"/>
        </pc:sldMkLst>
      </pc:sldChg>
      <pc:sldChg chg="del">
        <pc:chgData name="Trine Beate Elvebakken" userId="1938f5a9-a340-493f-b011-01ce6488742a" providerId="ADAL" clId="{EC87B02B-067B-4468-AAD5-DD267A03345C}" dt="2020-09-08T07:54:22.930" v="10" actId="2696"/>
        <pc:sldMkLst>
          <pc:docMk/>
          <pc:sldMk cId="3005906277" sldId="382"/>
        </pc:sldMkLst>
      </pc:sldChg>
      <pc:sldChg chg="del">
        <pc:chgData name="Trine Beate Elvebakken" userId="1938f5a9-a340-493f-b011-01ce6488742a" providerId="ADAL" clId="{EC87B02B-067B-4468-AAD5-DD267A03345C}" dt="2020-09-08T07:53:02.198" v="5" actId="2696"/>
        <pc:sldMkLst>
          <pc:docMk/>
          <pc:sldMk cId="2151054508" sldId="383"/>
        </pc:sldMkLst>
      </pc:sldChg>
      <pc:sldChg chg="addSp delSp">
        <pc:chgData name="Trine Beate Elvebakken" userId="1938f5a9-a340-493f-b011-01ce6488742a" providerId="ADAL" clId="{EC87B02B-067B-4468-AAD5-DD267A03345C}" dt="2020-09-08T07:53:19.415" v="8" actId="478"/>
        <pc:sldMkLst>
          <pc:docMk/>
          <pc:sldMk cId="891989473" sldId="388"/>
        </pc:sldMkLst>
        <pc:picChg chg="add del">
          <ac:chgData name="Trine Beate Elvebakken" userId="1938f5a9-a340-493f-b011-01ce6488742a" providerId="ADAL" clId="{EC87B02B-067B-4468-AAD5-DD267A03345C}" dt="2020-09-08T07:53:14.700" v="7"/>
          <ac:picMkLst>
            <pc:docMk/>
            <pc:sldMk cId="891989473" sldId="388"/>
            <ac:picMk id="2050" creationId="{58098ACF-8393-4D29-BEF9-1B9006245A3E}"/>
          </ac:picMkLst>
        </pc:picChg>
        <pc:picChg chg="del">
          <ac:chgData name="Trine Beate Elvebakken" userId="1938f5a9-a340-493f-b011-01ce6488742a" providerId="ADAL" clId="{EC87B02B-067B-4468-AAD5-DD267A03345C}" dt="2020-09-08T07:53:19.415" v="8" actId="478"/>
          <ac:picMkLst>
            <pc:docMk/>
            <pc:sldMk cId="891989473" sldId="388"/>
            <ac:picMk id="2052" creationId="{90AB7FBC-E211-4813-A1A5-7588CAAA1FC8}"/>
          </ac:picMkLst>
        </pc:picChg>
      </pc:sldChg>
      <pc:sldChg chg="del">
        <pc:chgData name="Trine Beate Elvebakken" userId="1938f5a9-a340-493f-b011-01ce6488742a" providerId="ADAL" clId="{EC87B02B-067B-4468-AAD5-DD267A03345C}" dt="2020-09-08T07:50:33.995" v="1" actId="2696"/>
        <pc:sldMkLst>
          <pc:docMk/>
          <pc:sldMk cId="3449148504" sldId="390"/>
        </pc:sldMkLst>
      </pc:sldChg>
      <pc:sldChg chg="modNotesTx">
        <pc:chgData name="Trine Beate Elvebakken" userId="1938f5a9-a340-493f-b011-01ce6488742a" providerId="ADAL" clId="{EC87B02B-067B-4468-AAD5-DD267A03345C}" dt="2020-09-08T07:56:03.447" v="16" actId="20577"/>
        <pc:sldMkLst>
          <pc:docMk/>
          <pc:sldMk cId="3511739174" sldId="391"/>
        </pc:sldMkLst>
      </pc:sldChg>
      <pc:sldChg chg="modTransition">
        <pc:chgData name="Trine Beate Elvebakken" userId="1938f5a9-a340-493f-b011-01ce6488742a" providerId="ADAL" clId="{EC87B02B-067B-4468-AAD5-DD267A03345C}" dt="2020-09-08T07:55:46.183" v="13"/>
        <pc:sldMkLst>
          <pc:docMk/>
          <pc:sldMk cId="871753892" sldId="392"/>
        </pc:sldMkLst>
      </pc:sldChg>
      <pc:sldChg chg="del">
        <pc:chgData name="Trine Beate Elvebakken" userId="1938f5a9-a340-493f-b011-01ce6488742a" providerId="ADAL" clId="{EC87B02B-067B-4468-AAD5-DD267A03345C}" dt="2020-09-08T07:54:56.720" v="11" actId="2696"/>
        <pc:sldMkLst>
          <pc:docMk/>
          <pc:sldMk cId="401382382" sldId="394"/>
        </pc:sldMkLst>
      </pc:sldChg>
      <pc:sldChg chg="ord">
        <pc:chgData name="Trine Beate Elvebakken" userId="1938f5a9-a340-493f-b011-01ce6488742a" providerId="ADAL" clId="{EC87B02B-067B-4468-AAD5-DD267A03345C}" dt="2020-09-08T08:01:33.406" v="18"/>
        <pc:sldMkLst>
          <pc:docMk/>
          <pc:sldMk cId="1875423817" sldId="402"/>
        </pc:sldMkLst>
      </pc:sldChg>
      <pc:sldChg chg="delSp">
        <pc:chgData name="Trine Beate Elvebakken" userId="1938f5a9-a340-493f-b011-01ce6488742a" providerId="ADAL" clId="{EC87B02B-067B-4468-AAD5-DD267A03345C}" dt="2020-09-08T07:50:22.412" v="0" actId="478"/>
        <pc:sldMkLst>
          <pc:docMk/>
          <pc:sldMk cId="929537262" sldId="403"/>
        </pc:sldMkLst>
        <pc:spChg chg="del">
          <ac:chgData name="Trine Beate Elvebakken" userId="1938f5a9-a340-493f-b011-01ce6488742a" providerId="ADAL" clId="{EC87B02B-067B-4468-AAD5-DD267A03345C}" dt="2020-09-08T07:50:22.412" v="0" actId="478"/>
          <ac:spMkLst>
            <pc:docMk/>
            <pc:sldMk cId="929537262" sldId="403"/>
            <ac:spMk id="3" creationId="{7E5C041A-70F4-4F88-BC87-832D8A89FE47}"/>
          </ac:spMkLst>
        </pc:spChg>
      </pc:sldChg>
      <pc:sldChg chg="ord">
        <pc:chgData name="Trine Beate Elvebakken" userId="1938f5a9-a340-493f-b011-01ce6488742a" providerId="ADAL" clId="{EC87B02B-067B-4468-AAD5-DD267A03345C}" dt="2020-09-08T07:53:55.506" v="9"/>
        <pc:sldMkLst>
          <pc:docMk/>
          <pc:sldMk cId="1552759957" sldId="404"/>
        </pc:sldMkLst>
      </pc:sldChg>
      <pc:sldChg chg="modSp">
        <pc:chgData name="Trine Beate Elvebakken" userId="1938f5a9-a340-493f-b011-01ce6488742a" providerId="ADAL" clId="{EC87B02B-067B-4468-AAD5-DD267A03345C}" dt="2020-09-14T09:48:51.982" v="76" actId="122"/>
        <pc:sldMkLst>
          <pc:docMk/>
          <pc:sldMk cId="1884422903" sldId="405"/>
        </pc:sldMkLst>
        <pc:spChg chg="mod">
          <ac:chgData name="Trine Beate Elvebakken" userId="1938f5a9-a340-493f-b011-01ce6488742a" providerId="ADAL" clId="{EC87B02B-067B-4468-AAD5-DD267A03345C}" dt="2020-09-14T09:48:51.982" v="76" actId="122"/>
          <ac:spMkLst>
            <pc:docMk/>
            <pc:sldMk cId="1884422903" sldId="405"/>
            <ac:spMk id="3" creationId="{226A2195-054E-435B-A768-015FFA814528}"/>
          </ac:spMkLst>
        </pc:spChg>
        <pc:spChg chg="mod">
          <ac:chgData name="Trine Beate Elvebakken" userId="1938f5a9-a340-493f-b011-01ce6488742a" providerId="ADAL" clId="{EC87B02B-067B-4468-AAD5-DD267A03345C}" dt="2020-09-14T09:48:51.982" v="76" actId="122"/>
          <ac:spMkLst>
            <pc:docMk/>
            <pc:sldMk cId="1884422903" sldId="405"/>
            <ac:spMk id="17" creationId="{0E06547A-7A3E-4D68-9B31-B03770D3B5D8}"/>
          </ac:spMkLst>
        </pc:spChg>
      </pc:sldChg>
      <pc:sldMasterChg chg="delSldLayout">
        <pc:chgData name="Trine Beate Elvebakken" userId="1938f5a9-a340-493f-b011-01ce6488742a" providerId="ADAL" clId="{EC87B02B-067B-4468-AAD5-DD267A03345C}" dt="2020-09-08T07:52:45.588" v="4" actId="2696"/>
        <pc:sldMasterMkLst>
          <pc:docMk/>
          <pc:sldMasterMk cId="3990462954" sldId="2147483678"/>
        </pc:sldMasterMkLst>
        <pc:sldLayoutChg chg="del">
          <pc:chgData name="Trine Beate Elvebakken" userId="1938f5a9-a340-493f-b011-01ce6488742a" providerId="ADAL" clId="{EC87B02B-067B-4468-AAD5-DD267A03345C}" dt="2020-09-08T07:52:45.588" v="4" actId="2696"/>
          <pc:sldLayoutMkLst>
            <pc:docMk/>
            <pc:sldMasterMk cId="3990462954" sldId="2147483678"/>
            <pc:sldLayoutMk cId="1435898251" sldId="2147483704"/>
          </pc:sldLayoutMkLst>
        </pc:sldLayoutChg>
      </pc:sldMasterChg>
    </pc:docChg>
  </pc:docChgLst>
  <pc:docChgLst>
    <pc:chgData name="Kristi Agerup" userId="20fc771a-844c-450f-a5c1-e1f6b80f0552" providerId="ADAL" clId="{A7A879E4-DD09-4E3C-9B9D-5AE03E67F3C3}"/>
    <pc:docChg chg="modSld">
      <pc:chgData name="Kristi Agerup" userId="20fc771a-844c-450f-a5c1-e1f6b80f0552" providerId="ADAL" clId="{A7A879E4-DD09-4E3C-9B9D-5AE03E67F3C3}" dt="2020-10-27T15:08:43.273" v="2"/>
      <pc:docMkLst>
        <pc:docMk/>
      </pc:docMkLst>
      <pc:sldChg chg="modTransition">
        <pc:chgData name="Kristi Agerup" userId="20fc771a-844c-450f-a5c1-e1f6b80f0552" providerId="ADAL" clId="{A7A879E4-DD09-4E3C-9B9D-5AE03E67F3C3}" dt="2020-10-27T14:57:23.568" v="1"/>
        <pc:sldMkLst>
          <pc:docMk/>
          <pc:sldMk cId="2320112819" sldId="387"/>
        </pc:sldMkLst>
      </pc:sldChg>
      <pc:sldChg chg="modTransition">
        <pc:chgData name="Kristi Agerup" userId="20fc771a-844c-450f-a5c1-e1f6b80f0552" providerId="ADAL" clId="{A7A879E4-DD09-4E3C-9B9D-5AE03E67F3C3}" dt="2020-10-27T15:08:43.273" v="2"/>
        <pc:sldMkLst>
          <pc:docMk/>
          <pc:sldMk cId="167348011" sldId="392"/>
        </pc:sldMkLst>
      </pc:sldChg>
      <pc:sldChg chg="modTransition">
        <pc:chgData name="Kristi Agerup" userId="20fc771a-844c-450f-a5c1-e1f6b80f0552" providerId="ADAL" clId="{A7A879E4-DD09-4E3C-9B9D-5AE03E67F3C3}" dt="2020-10-27T14:54:58.956" v="0"/>
        <pc:sldMkLst>
          <pc:docMk/>
          <pc:sldMk cId="1770531092" sldId="395"/>
        </pc:sldMkLst>
      </pc:sldChg>
    </pc:docChg>
  </pc:docChgLst>
  <pc:docChgLst>
    <pc:chgData name="Katharina Boland" userId="S::katbol@oslomet.no::9c1f5d3d-2bd0-4ab8-99c1-07a8b5088ed5" providerId="AD" clId="Web-{FD4C9A07-C225-4445-8942-852C1DAAD328}"/>
    <pc:docChg chg="modSld">
      <pc:chgData name="Katharina Boland" userId="S::katbol@oslomet.no::9c1f5d3d-2bd0-4ab8-99c1-07a8b5088ed5" providerId="AD" clId="Web-{FD4C9A07-C225-4445-8942-852C1DAAD328}" dt="2020-09-16T07:36:49.686" v="61" actId="20577"/>
      <pc:docMkLst>
        <pc:docMk/>
      </pc:docMkLst>
      <pc:sldChg chg="modSp">
        <pc:chgData name="Katharina Boland" userId="S::katbol@oslomet.no::9c1f5d3d-2bd0-4ab8-99c1-07a8b5088ed5" providerId="AD" clId="Web-{FD4C9A07-C225-4445-8942-852C1DAAD328}" dt="2020-09-16T07:36:20.247" v="22" actId="20577"/>
        <pc:sldMkLst>
          <pc:docMk/>
          <pc:sldMk cId="59297850" sldId="334"/>
        </pc:sldMkLst>
        <pc:spChg chg="mod">
          <ac:chgData name="Katharina Boland" userId="S::katbol@oslomet.no::9c1f5d3d-2bd0-4ab8-99c1-07a8b5088ed5" providerId="AD" clId="Web-{FD4C9A07-C225-4445-8942-852C1DAAD328}" dt="2020-09-16T07:36:20.247" v="22" actId="20577"/>
          <ac:spMkLst>
            <pc:docMk/>
            <pc:sldMk cId="59297850" sldId="334"/>
            <ac:spMk id="4" creationId="{7DDBBBC4-F4F0-4D80-804A-8E39A39F85C4}"/>
          </ac:spMkLst>
        </pc:spChg>
      </pc:sldChg>
      <pc:sldChg chg="modSp">
        <pc:chgData name="Katharina Boland" userId="S::katbol@oslomet.no::9c1f5d3d-2bd0-4ab8-99c1-07a8b5088ed5" providerId="AD" clId="Web-{FD4C9A07-C225-4445-8942-852C1DAAD328}" dt="2020-09-16T07:36:48.686" v="59" actId="20577"/>
        <pc:sldMkLst>
          <pc:docMk/>
          <pc:sldMk cId="1552759957" sldId="404"/>
        </pc:sldMkLst>
        <pc:spChg chg="mod">
          <ac:chgData name="Katharina Boland" userId="S::katbol@oslomet.no::9c1f5d3d-2bd0-4ab8-99c1-07a8b5088ed5" providerId="AD" clId="Web-{FD4C9A07-C225-4445-8942-852C1DAAD328}" dt="2020-09-16T07:36:48.686" v="59" actId="20577"/>
          <ac:spMkLst>
            <pc:docMk/>
            <pc:sldMk cId="1552759957" sldId="404"/>
            <ac:spMk id="4" creationId="{6B6D8BA5-AAE2-4166-83C4-7C8FC0C0B648}"/>
          </ac:spMkLst>
        </pc:spChg>
      </pc:sldChg>
    </pc:docChg>
  </pc:docChgLst>
  <pc:docChgLst>
    <pc:chgData name="Katharina Boland" userId="S::katbol@oslomet.no::9c1f5d3d-2bd0-4ab8-99c1-07a8b5088ed5" providerId="AD" clId="Web-{C8A9F539-26A9-4B8D-A164-7AF4B3D7053A}"/>
    <pc:docChg chg="modSld">
      <pc:chgData name="Katharina Boland" userId="S::katbol@oslomet.no::9c1f5d3d-2bd0-4ab8-99c1-07a8b5088ed5" providerId="AD" clId="Web-{C8A9F539-26A9-4B8D-A164-7AF4B3D7053A}" dt="2020-11-19T14:27:48.759" v="5" actId="20577"/>
      <pc:docMkLst>
        <pc:docMk/>
      </pc:docMkLst>
      <pc:sldChg chg="modSp">
        <pc:chgData name="Katharina Boland" userId="S::katbol@oslomet.no::9c1f5d3d-2bd0-4ab8-99c1-07a8b5088ed5" providerId="AD" clId="Web-{C8A9F539-26A9-4B8D-A164-7AF4B3D7053A}" dt="2020-11-19T14:27:48.759" v="4" actId="20577"/>
        <pc:sldMkLst>
          <pc:docMk/>
          <pc:sldMk cId="528705868" sldId="332"/>
        </pc:sldMkLst>
        <pc:spChg chg="mod">
          <ac:chgData name="Katharina Boland" userId="S::katbol@oslomet.no::9c1f5d3d-2bd0-4ab8-99c1-07a8b5088ed5" providerId="AD" clId="Web-{C8A9F539-26A9-4B8D-A164-7AF4B3D7053A}" dt="2020-11-19T14:27:48.759" v="4" actId="20577"/>
          <ac:spMkLst>
            <pc:docMk/>
            <pc:sldMk cId="528705868" sldId="332"/>
            <ac:spMk id="2" creationId="{E631D5B2-0A4E-42A9-904B-0BD71EBA6B52}"/>
          </ac:spMkLst>
        </pc:spChg>
      </pc:sldChg>
    </pc:docChg>
  </pc:docChgLst>
  <pc:docChgLst>
    <pc:chgData name="Kristi Agerup" userId="S::kriage@oslomet.no::20fc771a-844c-450f-a5c1-e1f6b80f0552" providerId="AD" clId="Web-{A60AE2AF-B668-48EA-A2CB-114DCC1707BA}"/>
    <pc:docChg chg="modSld">
      <pc:chgData name="Kristi Agerup" userId="S::kriage@oslomet.no::20fc771a-844c-450f-a5c1-e1f6b80f0552" providerId="AD" clId="Web-{A60AE2AF-B668-48EA-A2CB-114DCC1707BA}" dt="2020-10-15T08:42:16.412" v="26" actId="20577"/>
      <pc:docMkLst>
        <pc:docMk/>
      </pc:docMkLst>
      <pc:sldChg chg="modSp mod modShow">
        <pc:chgData name="Kristi Agerup" userId="S::kriage@oslomet.no::20fc771a-844c-450f-a5c1-e1f6b80f0552" providerId="AD" clId="Web-{A60AE2AF-B668-48EA-A2CB-114DCC1707BA}" dt="2020-10-15T08:42:16.412" v="25" actId="20577"/>
        <pc:sldMkLst>
          <pc:docMk/>
          <pc:sldMk cId="990160493" sldId="337"/>
        </pc:sldMkLst>
        <pc:spChg chg="mod">
          <ac:chgData name="Kristi Agerup" userId="S::kriage@oslomet.no::20fc771a-844c-450f-a5c1-e1f6b80f0552" providerId="AD" clId="Web-{A60AE2AF-B668-48EA-A2CB-114DCC1707BA}" dt="2020-10-15T08:42:16.412" v="25" actId="20577"/>
          <ac:spMkLst>
            <pc:docMk/>
            <pc:sldMk cId="990160493" sldId="337"/>
            <ac:spMk id="18" creationId="{2108B9F5-0663-4208-B9C7-2AC8F347F58C}"/>
          </ac:spMkLst>
        </pc:spChg>
      </pc:sldChg>
      <pc:sldChg chg="modSp">
        <pc:chgData name="Kristi Agerup" userId="S::kriage@oslomet.no::20fc771a-844c-450f-a5c1-e1f6b80f0552" providerId="AD" clId="Web-{A60AE2AF-B668-48EA-A2CB-114DCC1707BA}" dt="2020-10-15T08:39:55.190" v="5" actId="20577"/>
        <pc:sldMkLst>
          <pc:docMk/>
          <pc:sldMk cId="1787844105" sldId="410"/>
        </pc:sldMkLst>
        <pc:spChg chg="mod">
          <ac:chgData name="Kristi Agerup" userId="S::kriage@oslomet.no::20fc771a-844c-450f-a5c1-e1f6b80f0552" providerId="AD" clId="Web-{A60AE2AF-B668-48EA-A2CB-114DCC1707BA}" dt="2020-10-15T08:39:55.190" v="5" actId="20577"/>
          <ac:spMkLst>
            <pc:docMk/>
            <pc:sldMk cId="1787844105" sldId="410"/>
            <ac:spMk id="2" creationId="{00000000-0000-0000-0000-000000000000}"/>
          </ac:spMkLst>
        </pc:spChg>
      </pc:sldChg>
    </pc:docChg>
  </pc:docChgLst>
  <pc:docChgLst>
    <pc:chgData name="Katharina" userId="9c1f5d3d-2bd0-4ab8-99c1-07a8b5088ed5" providerId="ADAL" clId="{A0BBEF26-07F3-4A3C-AF34-F482B1413653}"/>
    <pc:docChg chg="custSel addSld delSld modSld sldOrd modSection">
      <pc:chgData name="Katharina" userId="9c1f5d3d-2bd0-4ab8-99c1-07a8b5088ed5" providerId="ADAL" clId="{A0BBEF26-07F3-4A3C-AF34-F482B1413653}" dt="2020-11-19T14:10:24.689" v="1066" actId="14100"/>
      <pc:docMkLst>
        <pc:docMk/>
      </pc:docMkLst>
      <pc:sldChg chg="del">
        <pc:chgData name="Katharina" userId="9c1f5d3d-2bd0-4ab8-99c1-07a8b5088ed5" providerId="ADAL" clId="{A0BBEF26-07F3-4A3C-AF34-F482B1413653}" dt="2020-11-19T14:02:37.696" v="805" actId="2696"/>
        <pc:sldMkLst>
          <pc:docMk/>
          <pc:sldMk cId="4040682424" sldId="259"/>
        </pc:sldMkLst>
      </pc:sldChg>
      <pc:sldChg chg="del">
        <pc:chgData name="Katharina" userId="9c1f5d3d-2bd0-4ab8-99c1-07a8b5088ed5" providerId="ADAL" clId="{A0BBEF26-07F3-4A3C-AF34-F482B1413653}" dt="2020-11-19T14:06:19.487" v="896" actId="2696"/>
        <pc:sldMkLst>
          <pc:docMk/>
          <pc:sldMk cId="4177993886" sldId="263"/>
        </pc:sldMkLst>
      </pc:sldChg>
      <pc:sldChg chg="del modTransition">
        <pc:chgData name="Katharina" userId="9c1f5d3d-2bd0-4ab8-99c1-07a8b5088ed5" providerId="ADAL" clId="{A0BBEF26-07F3-4A3C-AF34-F482B1413653}" dt="2020-11-19T13:52:21.367" v="666" actId="2696"/>
        <pc:sldMkLst>
          <pc:docMk/>
          <pc:sldMk cId="139628495" sldId="282"/>
        </pc:sldMkLst>
      </pc:sldChg>
      <pc:sldChg chg="modSp">
        <pc:chgData name="Katharina" userId="9c1f5d3d-2bd0-4ab8-99c1-07a8b5088ed5" providerId="ADAL" clId="{A0BBEF26-07F3-4A3C-AF34-F482B1413653}" dt="2020-11-19T14:09:54.684" v="1045" actId="20577"/>
        <pc:sldMkLst>
          <pc:docMk/>
          <pc:sldMk cId="59297850" sldId="334"/>
        </pc:sldMkLst>
        <pc:spChg chg="mod">
          <ac:chgData name="Katharina" userId="9c1f5d3d-2bd0-4ab8-99c1-07a8b5088ed5" providerId="ADAL" clId="{A0BBEF26-07F3-4A3C-AF34-F482B1413653}" dt="2020-11-19T14:09:54.684" v="1045" actId="20577"/>
          <ac:spMkLst>
            <pc:docMk/>
            <pc:sldMk cId="59297850" sldId="334"/>
            <ac:spMk id="4" creationId="{7DDBBBC4-F4F0-4D80-804A-8E39A39F85C4}"/>
          </ac:spMkLst>
        </pc:spChg>
      </pc:sldChg>
      <pc:sldChg chg="del">
        <pc:chgData name="Katharina" userId="9c1f5d3d-2bd0-4ab8-99c1-07a8b5088ed5" providerId="ADAL" clId="{A0BBEF26-07F3-4A3C-AF34-F482B1413653}" dt="2020-11-19T14:06:25.671" v="897" actId="2696"/>
        <pc:sldMkLst>
          <pc:docMk/>
          <pc:sldMk cId="990160493" sldId="337"/>
        </pc:sldMkLst>
      </pc:sldChg>
      <pc:sldChg chg="del">
        <pc:chgData name="Katharina" userId="9c1f5d3d-2bd0-4ab8-99c1-07a8b5088ed5" providerId="ADAL" clId="{A0BBEF26-07F3-4A3C-AF34-F482B1413653}" dt="2020-11-19T14:06:29.656" v="898" actId="2696"/>
        <pc:sldMkLst>
          <pc:docMk/>
          <pc:sldMk cId="1268928381" sldId="338"/>
        </pc:sldMkLst>
      </pc:sldChg>
      <pc:sldChg chg="addSp modSp">
        <pc:chgData name="Katharina" userId="9c1f5d3d-2bd0-4ab8-99c1-07a8b5088ed5" providerId="ADAL" clId="{A0BBEF26-07F3-4A3C-AF34-F482B1413653}" dt="2020-11-19T14:08:23.227" v="983" actId="20577"/>
        <pc:sldMkLst>
          <pc:docMk/>
          <pc:sldMk cId="4037778689" sldId="339"/>
        </pc:sldMkLst>
        <pc:spChg chg="add mod">
          <ac:chgData name="Katharina" userId="9c1f5d3d-2bd0-4ab8-99c1-07a8b5088ed5" providerId="ADAL" clId="{A0BBEF26-07F3-4A3C-AF34-F482B1413653}" dt="2020-11-19T14:08:23.227" v="983" actId="20577"/>
          <ac:spMkLst>
            <pc:docMk/>
            <pc:sldMk cId="4037778689" sldId="339"/>
            <ac:spMk id="4" creationId="{8DF15160-20F4-47E6-92BA-CD7B5F0057F2}"/>
          </ac:spMkLst>
        </pc:spChg>
        <pc:spChg chg="mod">
          <ac:chgData name="Katharina" userId="9c1f5d3d-2bd0-4ab8-99c1-07a8b5088ed5" providerId="ADAL" clId="{A0BBEF26-07F3-4A3C-AF34-F482B1413653}" dt="2020-11-19T14:06:47.206" v="909" actId="20577"/>
          <ac:spMkLst>
            <pc:docMk/>
            <pc:sldMk cId="4037778689" sldId="339"/>
            <ac:spMk id="18" creationId="{2108B9F5-0663-4208-B9C7-2AC8F347F58C}"/>
          </ac:spMkLst>
        </pc:spChg>
      </pc:sldChg>
      <pc:sldChg chg="del">
        <pc:chgData name="Katharina" userId="9c1f5d3d-2bd0-4ab8-99c1-07a8b5088ed5" providerId="ADAL" clId="{A0BBEF26-07F3-4A3C-AF34-F482B1413653}" dt="2020-11-19T14:08:28.430" v="984" actId="2696"/>
        <pc:sldMkLst>
          <pc:docMk/>
          <pc:sldMk cId="3628783514" sldId="340"/>
        </pc:sldMkLst>
      </pc:sldChg>
      <pc:sldChg chg="modSp">
        <pc:chgData name="Katharina" userId="9c1f5d3d-2bd0-4ab8-99c1-07a8b5088ed5" providerId="ADAL" clId="{A0BBEF26-07F3-4A3C-AF34-F482B1413653}" dt="2020-11-19T14:02:12.256" v="804" actId="20577"/>
        <pc:sldMkLst>
          <pc:docMk/>
          <pc:sldMk cId="83606001" sldId="366"/>
        </pc:sldMkLst>
        <pc:spChg chg="mod">
          <ac:chgData name="Katharina" userId="9c1f5d3d-2bd0-4ab8-99c1-07a8b5088ed5" providerId="ADAL" clId="{A0BBEF26-07F3-4A3C-AF34-F482B1413653}" dt="2020-11-19T14:02:12.256" v="804" actId="20577"/>
          <ac:spMkLst>
            <pc:docMk/>
            <pc:sldMk cId="83606001" sldId="366"/>
            <ac:spMk id="4" creationId="{15786E7B-998C-42CE-8C61-71E5EC56DDF3}"/>
          </ac:spMkLst>
        </pc:spChg>
      </pc:sldChg>
      <pc:sldChg chg="del">
        <pc:chgData name="Katharina" userId="9c1f5d3d-2bd0-4ab8-99c1-07a8b5088ed5" providerId="ADAL" clId="{A0BBEF26-07F3-4A3C-AF34-F482B1413653}" dt="2020-11-19T14:08:44.043" v="985" actId="2696"/>
        <pc:sldMkLst>
          <pc:docMk/>
          <pc:sldMk cId="2320112819" sldId="387"/>
        </pc:sldMkLst>
      </pc:sldChg>
      <pc:sldChg chg="del">
        <pc:chgData name="Katharina" userId="9c1f5d3d-2bd0-4ab8-99c1-07a8b5088ed5" providerId="ADAL" clId="{A0BBEF26-07F3-4A3C-AF34-F482B1413653}" dt="2020-11-19T14:00:35.994" v="761" actId="2696"/>
        <pc:sldMkLst>
          <pc:docMk/>
          <pc:sldMk cId="1770531092" sldId="395"/>
        </pc:sldMkLst>
      </pc:sldChg>
      <pc:sldChg chg="del">
        <pc:chgData name="Katharina" userId="9c1f5d3d-2bd0-4ab8-99c1-07a8b5088ed5" providerId="ADAL" clId="{A0BBEF26-07F3-4A3C-AF34-F482B1413653}" dt="2020-11-19T14:00:14.110" v="760" actId="2696"/>
        <pc:sldMkLst>
          <pc:docMk/>
          <pc:sldMk cId="1180481952" sldId="396"/>
        </pc:sldMkLst>
      </pc:sldChg>
      <pc:sldChg chg="modSp">
        <pc:chgData name="Katharina" userId="9c1f5d3d-2bd0-4ab8-99c1-07a8b5088ed5" providerId="ADAL" clId="{A0BBEF26-07F3-4A3C-AF34-F482B1413653}" dt="2020-11-19T14:07:39.166" v="933" actId="20577"/>
        <pc:sldMkLst>
          <pc:docMk/>
          <pc:sldMk cId="2211666690" sldId="397"/>
        </pc:sldMkLst>
        <pc:spChg chg="mod">
          <ac:chgData name="Katharina" userId="9c1f5d3d-2bd0-4ab8-99c1-07a8b5088ed5" providerId="ADAL" clId="{A0BBEF26-07F3-4A3C-AF34-F482B1413653}" dt="2020-11-19T14:07:39.166" v="933" actId="20577"/>
          <ac:spMkLst>
            <pc:docMk/>
            <pc:sldMk cId="2211666690" sldId="397"/>
            <ac:spMk id="6" creationId="{BF7B4A1C-7326-4BDB-86CD-8B92112C3D33}"/>
          </ac:spMkLst>
        </pc:spChg>
      </pc:sldChg>
      <pc:sldChg chg="del modTransition">
        <pc:chgData name="Katharina" userId="9c1f5d3d-2bd0-4ab8-99c1-07a8b5088ed5" providerId="ADAL" clId="{A0BBEF26-07F3-4A3C-AF34-F482B1413653}" dt="2020-11-19T14:02:56.217" v="807" actId="2696"/>
        <pc:sldMkLst>
          <pc:docMk/>
          <pc:sldMk cId="796575250" sldId="398"/>
        </pc:sldMkLst>
      </pc:sldChg>
      <pc:sldChg chg="modSp modNotesTx">
        <pc:chgData name="Katharina" userId="9c1f5d3d-2bd0-4ab8-99c1-07a8b5088ed5" providerId="ADAL" clId="{A0BBEF26-07F3-4A3C-AF34-F482B1413653}" dt="2020-11-19T14:05:32.305" v="894" actId="554"/>
        <pc:sldMkLst>
          <pc:docMk/>
          <pc:sldMk cId="3080528329" sldId="399"/>
        </pc:sldMkLst>
        <pc:spChg chg="mod">
          <ac:chgData name="Katharina" userId="9c1f5d3d-2bd0-4ab8-99c1-07a8b5088ed5" providerId="ADAL" clId="{A0BBEF26-07F3-4A3C-AF34-F482B1413653}" dt="2020-11-19T14:05:32.305" v="894" actId="554"/>
          <ac:spMkLst>
            <pc:docMk/>
            <pc:sldMk cId="3080528329" sldId="399"/>
            <ac:spMk id="7" creationId="{B22D09A8-CD7D-4126-9D5C-847D21C18FBA}"/>
          </ac:spMkLst>
        </pc:spChg>
      </pc:sldChg>
      <pc:sldChg chg="del">
        <pc:chgData name="Katharina" userId="9c1f5d3d-2bd0-4ab8-99c1-07a8b5088ed5" providerId="ADAL" clId="{A0BBEF26-07F3-4A3C-AF34-F482B1413653}" dt="2020-11-19T14:06:16.258" v="895" actId="2696"/>
        <pc:sldMkLst>
          <pc:docMk/>
          <pc:sldMk cId="1067371510" sldId="400"/>
        </pc:sldMkLst>
      </pc:sldChg>
      <pc:sldChg chg="del">
        <pc:chgData name="Katharina" userId="9c1f5d3d-2bd0-4ab8-99c1-07a8b5088ed5" providerId="ADAL" clId="{A0BBEF26-07F3-4A3C-AF34-F482B1413653}" dt="2020-11-19T14:08:52.667" v="986" actId="2696"/>
        <pc:sldMkLst>
          <pc:docMk/>
          <pc:sldMk cId="117135889" sldId="402"/>
        </pc:sldMkLst>
      </pc:sldChg>
      <pc:sldChg chg="del">
        <pc:chgData name="Katharina" userId="9c1f5d3d-2bd0-4ab8-99c1-07a8b5088ed5" providerId="ADAL" clId="{A0BBEF26-07F3-4A3C-AF34-F482B1413653}" dt="2020-11-19T13:44:06.150" v="20" actId="2696"/>
        <pc:sldMkLst>
          <pc:docMk/>
          <pc:sldMk cId="929537262" sldId="403"/>
        </pc:sldMkLst>
      </pc:sldChg>
      <pc:sldChg chg="del">
        <pc:chgData name="Katharina" userId="9c1f5d3d-2bd0-4ab8-99c1-07a8b5088ed5" providerId="ADAL" clId="{A0BBEF26-07F3-4A3C-AF34-F482B1413653}" dt="2020-11-19T13:52:59.794" v="667" actId="2696"/>
        <pc:sldMkLst>
          <pc:docMk/>
          <pc:sldMk cId="1351413945" sldId="406"/>
        </pc:sldMkLst>
      </pc:sldChg>
      <pc:sldChg chg="del">
        <pc:chgData name="Katharina" userId="9c1f5d3d-2bd0-4ab8-99c1-07a8b5088ed5" providerId="ADAL" clId="{A0BBEF26-07F3-4A3C-AF34-F482B1413653}" dt="2020-11-19T13:44:08.316" v="21" actId="2696"/>
        <pc:sldMkLst>
          <pc:docMk/>
          <pc:sldMk cId="3342032130" sldId="408"/>
        </pc:sldMkLst>
      </pc:sldChg>
      <pc:sldChg chg="del">
        <pc:chgData name="Katharina" userId="9c1f5d3d-2bd0-4ab8-99c1-07a8b5088ed5" providerId="ADAL" clId="{A0BBEF26-07F3-4A3C-AF34-F482B1413653}" dt="2020-11-19T13:44:09.117" v="22" actId="2696"/>
        <pc:sldMkLst>
          <pc:docMk/>
          <pc:sldMk cId="574520463" sldId="409"/>
        </pc:sldMkLst>
      </pc:sldChg>
      <pc:sldChg chg="del modNotesTx">
        <pc:chgData name="Katharina" userId="9c1f5d3d-2bd0-4ab8-99c1-07a8b5088ed5" providerId="ADAL" clId="{A0BBEF26-07F3-4A3C-AF34-F482B1413653}" dt="2020-11-19T13:59:18.084" v="759" actId="2696"/>
        <pc:sldMkLst>
          <pc:docMk/>
          <pc:sldMk cId="1787844105" sldId="410"/>
        </pc:sldMkLst>
      </pc:sldChg>
      <pc:sldChg chg="modSp ord">
        <pc:chgData name="Katharina" userId="9c1f5d3d-2bd0-4ab8-99c1-07a8b5088ed5" providerId="ADAL" clId="{A0BBEF26-07F3-4A3C-AF34-F482B1413653}" dt="2020-11-19T13:53:57.213" v="686" actId="20577"/>
        <pc:sldMkLst>
          <pc:docMk/>
          <pc:sldMk cId="859853317" sldId="457"/>
        </pc:sldMkLst>
        <pc:spChg chg="mod">
          <ac:chgData name="Katharina" userId="9c1f5d3d-2bd0-4ab8-99c1-07a8b5088ed5" providerId="ADAL" clId="{A0BBEF26-07F3-4A3C-AF34-F482B1413653}" dt="2020-11-19T13:53:57.213" v="686" actId="20577"/>
          <ac:spMkLst>
            <pc:docMk/>
            <pc:sldMk cId="859853317" sldId="457"/>
            <ac:spMk id="53" creationId="{A62839BD-2ECF-4474-A0FA-37F8C8155A2D}"/>
          </ac:spMkLst>
        </pc:spChg>
      </pc:sldChg>
      <pc:sldChg chg="addSp modSp add ord">
        <pc:chgData name="Katharina" userId="9c1f5d3d-2bd0-4ab8-99c1-07a8b5088ed5" providerId="ADAL" clId="{A0BBEF26-07F3-4A3C-AF34-F482B1413653}" dt="2020-11-19T13:51:46.802" v="664"/>
        <pc:sldMkLst>
          <pc:docMk/>
          <pc:sldMk cId="4250712656" sldId="458"/>
        </pc:sldMkLst>
        <pc:spChg chg="mod">
          <ac:chgData name="Katharina" userId="9c1f5d3d-2bd0-4ab8-99c1-07a8b5088ed5" providerId="ADAL" clId="{A0BBEF26-07F3-4A3C-AF34-F482B1413653}" dt="2020-11-19T13:45:10.151" v="24"/>
          <ac:spMkLst>
            <pc:docMk/>
            <pc:sldMk cId="4250712656" sldId="458"/>
            <ac:spMk id="4" creationId="{B6D75844-48DD-4684-AED4-EBE9C6964CBA}"/>
          </ac:spMkLst>
        </pc:spChg>
        <pc:spChg chg="mod">
          <ac:chgData name="Katharina" userId="9c1f5d3d-2bd0-4ab8-99c1-07a8b5088ed5" providerId="ADAL" clId="{A0BBEF26-07F3-4A3C-AF34-F482B1413653}" dt="2020-11-19T13:51:34.398" v="663" actId="5793"/>
          <ac:spMkLst>
            <pc:docMk/>
            <pc:sldMk cId="4250712656" sldId="458"/>
            <ac:spMk id="5" creationId="{54E3E293-B809-452A-A813-24B3FC1A3A19}"/>
          </ac:spMkLst>
        </pc:spChg>
        <pc:spChg chg="add mod">
          <ac:chgData name="Katharina" userId="9c1f5d3d-2bd0-4ab8-99c1-07a8b5088ed5" providerId="ADAL" clId="{A0BBEF26-07F3-4A3C-AF34-F482B1413653}" dt="2020-11-19T13:46:31.790" v="68" actId="207"/>
          <ac:spMkLst>
            <pc:docMk/>
            <pc:sldMk cId="4250712656" sldId="458"/>
            <ac:spMk id="6" creationId="{210C87C3-35C0-4520-804E-EE7842F3F755}"/>
          </ac:spMkLst>
        </pc:spChg>
      </pc:sldChg>
      <pc:sldChg chg="addSp modSp add">
        <pc:chgData name="Katharina" userId="9c1f5d3d-2bd0-4ab8-99c1-07a8b5088ed5" providerId="ADAL" clId="{A0BBEF26-07F3-4A3C-AF34-F482B1413653}" dt="2020-11-19T13:50:43.814" v="635" actId="12"/>
        <pc:sldMkLst>
          <pc:docMk/>
          <pc:sldMk cId="770598595" sldId="459"/>
        </pc:sldMkLst>
        <pc:spChg chg="mod">
          <ac:chgData name="Katharina" userId="9c1f5d3d-2bd0-4ab8-99c1-07a8b5088ed5" providerId="ADAL" clId="{A0BBEF26-07F3-4A3C-AF34-F482B1413653}" dt="2020-11-19T13:50:43.814" v="635" actId="12"/>
          <ac:spMkLst>
            <pc:docMk/>
            <pc:sldMk cId="770598595" sldId="459"/>
            <ac:spMk id="4" creationId="{4177A8CD-CFD3-4D81-A649-23AF5473D180}"/>
          </ac:spMkLst>
        </pc:spChg>
        <pc:spChg chg="mod">
          <ac:chgData name="Katharina" userId="9c1f5d3d-2bd0-4ab8-99c1-07a8b5088ed5" providerId="ADAL" clId="{A0BBEF26-07F3-4A3C-AF34-F482B1413653}" dt="2020-11-19T13:45:52.251" v="60" actId="20577"/>
          <ac:spMkLst>
            <pc:docMk/>
            <pc:sldMk cId="770598595" sldId="459"/>
            <ac:spMk id="5" creationId="{E1E731FF-B797-4542-BB87-09B75687A6F6}"/>
          </ac:spMkLst>
        </pc:spChg>
        <pc:spChg chg="add">
          <ac:chgData name="Katharina" userId="9c1f5d3d-2bd0-4ab8-99c1-07a8b5088ed5" providerId="ADAL" clId="{A0BBEF26-07F3-4A3C-AF34-F482B1413653}" dt="2020-11-19T13:46:36.564" v="69"/>
          <ac:spMkLst>
            <pc:docMk/>
            <pc:sldMk cId="770598595" sldId="459"/>
            <ac:spMk id="6" creationId="{FA55E9FB-8A0B-4F76-B078-1791BEBBE0BE}"/>
          </ac:spMkLst>
        </pc:spChg>
      </pc:sldChg>
      <pc:sldChg chg="addSp modSp add ord">
        <pc:chgData name="Katharina" userId="9c1f5d3d-2bd0-4ab8-99c1-07a8b5088ed5" providerId="ADAL" clId="{A0BBEF26-07F3-4A3C-AF34-F482B1413653}" dt="2020-11-19T13:52:09.376" v="665"/>
        <pc:sldMkLst>
          <pc:docMk/>
          <pc:sldMk cId="1634194036" sldId="460"/>
        </pc:sldMkLst>
        <pc:spChg chg="mod">
          <ac:chgData name="Katharina" userId="9c1f5d3d-2bd0-4ab8-99c1-07a8b5088ed5" providerId="ADAL" clId="{A0BBEF26-07F3-4A3C-AF34-F482B1413653}" dt="2020-11-19T13:47:21.831" v="184" actId="20577"/>
          <ac:spMkLst>
            <pc:docMk/>
            <pc:sldMk cId="1634194036" sldId="460"/>
            <ac:spMk id="5" creationId="{1239B355-B680-4F08-B52D-900F2C1D862B}"/>
          </ac:spMkLst>
        </pc:spChg>
        <pc:spChg chg="add">
          <ac:chgData name="Katharina" userId="9c1f5d3d-2bd0-4ab8-99c1-07a8b5088ed5" providerId="ADAL" clId="{A0BBEF26-07F3-4A3C-AF34-F482B1413653}" dt="2020-11-19T13:48:57.331" v="439"/>
          <ac:spMkLst>
            <pc:docMk/>
            <pc:sldMk cId="1634194036" sldId="460"/>
            <ac:spMk id="6" creationId="{78B28C54-3F07-4B4F-9AF8-0CA36C3CDB1D}"/>
          </ac:spMkLst>
        </pc:spChg>
      </pc:sldChg>
      <pc:sldChg chg="modSp add ord">
        <pc:chgData name="Katharina" userId="9c1f5d3d-2bd0-4ab8-99c1-07a8b5088ed5" providerId="ADAL" clId="{A0BBEF26-07F3-4A3C-AF34-F482B1413653}" dt="2020-11-19T14:10:24.689" v="1066" actId="14100"/>
        <pc:sldMkLst>
          <pc:docMk/>
          <pc:sldMk cId="4153816082" sldId="461"/>
        </pc:sldMkLst>
        <pc:spChg chg="mod">
          <ac:chgData name="Katharina" userId="9c1f5d3d-2bd0-4ab8-99c1-07a8b5088ed5" providerId="ADAL" clId="{A0BBEF26-07F3-4A3C-AF34-F482B1413653}" dt="2020-11-19T14:10:24.689" v="1066" actId="14100"/>
          <ac:spMkLst>
            <pc:docMk/>
            <pc:sldMk cId="4153816082" sldId="461"/>
            <ac:spMk id="6" creationId="{BF7B4A1C-7326-4BDB-86CD-8B92112C3D33}"/>
          </ac:spMkLst>
        </pc:spChg>
      </pc:sldChg>
    </pc:docChg>
  </pc:docChgLst>
  <pc:docChgLst>
    <pc:chgData name="Katharina Boland" userId="S::katbol@oslomet.no::9c1f5d3d-2bd0-4ab8-99c1-07a8b5088ed5" providerId="AD" clId="Web-{D04B28A2-C0B7-4214-9EE7-F631452751C7}"/>
    <pc:docChg chg="delSld modSld modSection">
      <pc:chgData name="Katharina Boland" userId="S::katbol@oslomet.no::9c1f5d3d-2bd0-4ab8-99c1-07a8b5088ed5" providerId="AD" clId="Web-{D04B28A2-C0B7-4214-9EE7-F631452751C7}" dt="2020-11-19T13:28:50.613" v="4"/>
      <pc:docMkLst>
        <pc:docMk/>
      </pc:docMkLst>
      <pc:sldChg chg="mod modShow">
        <pc:chgData name="Katharina Boland" userId="S::katbol@oslomet.no::9c1f5d3d-2bd0-4ab8-99c1-07a8b5088ed5" providerId="AD" clId="Web-{D04B28A2-C0B7-4214-9EE7-F631452751C7}" dt="2020-11-19T13:28:50.613" v="4"/>
        <pc:sldMkLst>
          <pc:docMk/>
          <pc:sldMk cId="59297850" sldId="334"/>
        </pc:sldMkLst>
      </pc:sldChg>
      <pc:sldChg chg="del">
        <pc:chgData name="Katharina Boland" userId="S::katbol@oslomet.no::9c1f5d3d-2bd0-4ab8-99c1-07a8b5088ed5" providerId="AD" clId="Web-{D04B28A2-C0B7-4214-9EE7-F631452751C7}" dt="2020-11-19T13:28:30.785" v="2"/>
        <pc:sldMkLst>
          <pc:docMk/>
          <pc:sldMk cId="1709605219" sldId="358"/>
        </pc:sldMkLst>
      </pc:sldChg>
      <pc:sldChg chg="del">
        <pc:chgData name="Katharina Boland" userId="S::katbol@oslomet.no::9c1f5d3d-2bd0-4ab8-99c1-07a8b5088ed5" providerId="AD" clId="Web-{D04B28A2-C0B7-4214-9EE7-F631452751C7}" dt="2020-11-19T13:28:33.238" v="3"/>
        <pc:sldMkLst>
          <pc:docMk/>
          <pc:sldMk cId="167348011" sldId="392"/>
        </pc:sldMkLst>
      </pc:sldChg>
      <pc:sldChg chg="del">
        <pc:chgData name="Katharina Boland" userId="S::katbol@oslomet.no::9c1f5d3d-2bd0-4ab8-99c1-07a8b5088ed5" providerId="AD" clId="Web-{D04B28A2-C0B7-4214-9EE7-F631452751C7}" dt="2020-11-19T13:28:26.503" v="1"/>
        <pc:sldMkLst>
          <pc:docMk/>
          <pc:sldMk cId="1552759957" sldId="404"/>
        </pc:sldMkLst>
      </pc:sldChg>
      <pc:sldChg chg="del">
        <pc:chgData name="Katharina Boland" userId="S::katbol@oslomet.no::9c1f5d3d-2bd0-4ab8-99c1-07a8b5088ed5" providerId="AD" clId="Web-{D04B28A2-C0B7-4214-9EE7-F631452751C7}" dt="2020-11-19T13:28:24.144" v="0"/>
        <pc:sldMkLst>
          <pc:docMk/>
          <pc:sldMk cId="4072135444" sldId="411"/>
        </pc:sldMkLst>
      </pc:sldChg>
    </pc:docChg>
  </pc:docChgLst>
  <pc:docChgLst>
    <pc:chgData name="Vibeke Seland Ramm" userId="S::vibera@oslomet.no::dd2fd9d3-238b-4c2a-94c3-0d77a9a0372c" providerId="AD" clId="Web-{46908AF2-7CE2-48A2-B073-CCD1B3774777}"/>
    <pc:docChg chg="modSld">
      <pc:chgData name="Vibeke Seland Ramm" userId="S::vibera@oslomet.no::dd2fd9d3-238b-4c2a-94c3-0d77a9a0372c" providerId="AD" clId="Web-{46908AF2-7CE2-48A2-B073-CCD1B3774777}" dt="2020-11-22T10:25:28.807" v="1893"/>
      <pc:docMkLst>
        <pc:docMk/>
      </pc:docMkLst>
      <pc:sldChg chg="modSp">
        <pc:chgData name="Vibeke Seland Ramm" userId="S::vibera@oslomet.no::dd2fd9d3-238b-4c2a-94c3-0d77a9a0372c" providerId="AD" clId="Web-{46908AF2-7CE2-48A2-B073-CCD1B3774777}" dt="2020-11-22T09:43:32.325" v="147" actId="20577"/>
        <pc:sldMkLst>
          <pc:docMk/>
          <pc:sldMk cId="4084020682" sldId="316"/>
        </pc:sldMkLst>
        <pc:spChg chg="mod">
          <ac:chgData name="Vibeke Seland Ramm" userId="S::vibera@oslomet.no::dd2fd9d3-238b-4c2a-94c3-0d77a9a0372c" providerId="AD" clId="Web-{46908AF2-7CE2-48A2-B073-CCD1B3774777}" dt="2020-11-22T09:43:32.325" v="147" actId="20577"/>
          <ac:spMkLst>
            <pc:docMk/>
            <pc:sldMk cId="4084020682" sldId="316"/>
            <ac:spMk id="20" creationId="{EC26A93A-E577-4A99-8700-C87C27EF844F}"/>
          </ac:spMkLst>
        </pc:spChg>
      </pc:sldChg>
      <pc:sldChg chg="addSp delSp modSp">
        <pc:chgData name="Vibeke Seland Ramm" userId="S::vibera@oslomet.no::dd2fd9d3-238b-4c2a-94c3-0d77a9a0372c" providerId="AD" clId="Web-{46908AF2-7CE2-48A2-B073-CCD1B3774777}" dt="2020-11-22T10:08:32.789" v="900"/>
        <pc:sldMkLst>
          <pc:docMk/>
          <pc:sldMk cId="4037778689" sldId="339"/>
        </pc:sldMkLst>
        <pc:spChg chg="del mod">
          <ac:chgData name="Vibeke Seland Ramm" userId="S::vibera@oslomet.no::dd2fd9d3-238b-4c2a-94c3-0d77a9a0372c" providerId="AD" clId="Web-{46908AF2-7CE2-48A2-B073-CCD1B3774777}" dt="2020-11-22T10:08:32.789" v="900"/>
          <ac:spMkLst>
            <pc:docMk/>
            <pc:sldMk cId="4037778689" sldId="339"/>
            <ac:spMk id="4" creationId="{8DF15160-20F4-47E6-92BA-CD7B5F0057F2}"/>
          </ac:spMkLst>
        </pc:spChg>
        <pc:spChg chg="add mod">
          <ac:chgData name="Vibeke Seland Ramm" userId="S::vibera@oslomet.no::dd2fd9d3-238b-4c2a-94c3-0d77a9a0372c" providerId="AD" clId="Web-{46908AF2-7CE2-48A2-B073-CCD1B3774777}" dt="2020-11-22T10:06:53.459" v="897" actId="20577"/>
          <ac:spMkLst>
            <pc:docMk/>
            <pc:sldMk cId="4037778689" sldId="339"/>
            <ac:spMk id="6" creationId="{CB0B6CA4-6AE2-4A40-8FF1-1AB2800CC074}"/>
          </ac:spMkLst>
        </pc:spChg>
        <pc:spChg chg="mod">
          <ac:chgData name="Vibeke Seland Ramm" userId="S::vibera@oslomet.no::dd2fd9d3-238b-4c2a-94c3-0d77a9a0372c" providerId="AD" clId="Web-{46908AF2-7CE2-48A2-B073-CCD1B3774777}" dt="2020-11-22T09:59:38.092" v="715" actId="20577"/>
          <ac:spMkLst>
            <pc:docMk/>
            <pc:sldMk cId="4037778689" sldId="339"/>
            <ac:spMk id="17" creationId="{FF5174FE-298F-4042-B1A4-0244738B3761}"/>
          </ac:spMkLst>
        </pc:spChg>
        <pc:spChg chg="del mod">
          <ac:chgData name="Vibeke Seland Ramm" userId="S::vibera@oslomet.no::dd2fd9d3-238b-4c2a-94c3-0d77a9a0372c" providerId="AD" clId="Web-{46908AF2-7CE2-48A2-B073-CCD1B3774777}" dt="2020-11-22T10:02:41.392" v="811"/>
          <ac:spMkLst>
            <pc:docMk/>
            <pc:sldMk cId="4037778689" sldId="339"/>
            <ac:spMk id="18" creationId="{2108B9F5-0663-4208-B9C7-2AC8F347F58C}"/>
          </ac:spMkLst>
        </pc:spChg>
      </pc:sldChg>
      <pc:sldChg chg="modSp modNotes">
        <pc:chgData name="Vibeke Seland Ramm" userId="S::vibera@oslomet.no::dd2fd9d3-238b-4c2a-94c3-0d77a9a0372c" providerId="AD" clId="Web-{46908AF2-7CE2-48A2-B073-CCD1B3774777}" dt="2020-11-22T09:55:52.744" v="664"/>
        <pc:sldMkLst>
          <pc:docMk/>
          <pc:sldMk cId="3080528329" sldId="399"/>
        </pc:sldMkLst>
        <pc:graphicFrameChg chg="modGraphic">
          <ac:chgData name="Vibeke Seland Ramm" userId="S::vibera@oslomet.no::dd2fd9d3-238b-4c2a-94c3-0d77a9a0372c" providerId="AD" clId="Web-{46908AF2-7CE2-48A2-B073-CCD1B3774777}" dt="2020-11-22T09:46:15.202" v="212" actId="20577"/>
          <ac:graphicFrameMkLst>
            <pc:docMk/>
            <pc:sldMk cId="3080528329" sldId="399"/>
            <ac:graphicFrameMk id="11" creationId="{6FF1F46B-C5C7-4645-A9AA-4CE6D8EBD1B0}"/>
          </ac:graphicFrameMkLst>
        </pc:graphicFrameChg>
      </pc:sldChg>
      <pc:sldChg chg="delSp modSp modNotes">
        <pc:chgData name="Vibeke Seland Ramm" userId="S::vibera@oslomet.no::dd2fd9d3-238b-4c2a-94c3-0d77a9a0372c" providerId="AD" clId="Web-{46908AF2-7CE2-48A2-B073-CCD1B3774777}" dt="2020-11-22T10:25:28.807" v="1893"/>
        <pc:sldMkLst>
          <pc:docMk/>
          <pc:sldMk cId="770598595" sldId="459"/>
        </pc:sldMkLst>
        <pc:spChg chg="mod">
          <ac:chgData name="Vibeke Seland Ramm" userId="S::vibera@oslomet.no::dd2fd9d3-238b-4c2a-94c3-0d77a9a0372c" providerId="AD" clId="Web-{46908AF2-7CE2-48A2-B073-CCD1B3774777}" dt="2020-11-22T10:23:44.711" v="1845" actId="20577"/>
          <ac:spMkLst>
            <pc:docMk/>
            <pc:sldMk cId="770598595" sldId="459"/>
            <ac:spMk id="4" creationId="{4177A8CD-CFD3-4D81-A649-23AF5473D180}"/>
          </ac:spMkLst>
        </pc:spChg>
        <pc:spChg chg="del">
          <ac:chgData name="Vibeke Seland Ramm" userId="S::vibera@oslomet.no::dd2fd9d3-238b-4c2a-94c3-0d77a9a0372c" providerId="AD" clId="Web-{46908AF2-7CE2-48A2-B073-CCD1B3774777}" dt="2020-11-22T10:22:35.476" v="1809"/>
          <ac:spMkLst>
            <pc:docMk/>
            <pc:sldMk cId="770598595" sldId="459"/>
            <ac:spMk id="6" creationId="{FA55E9FB-8A0B-4F76-B078-1791BEBBE0BE}"/>
          </ac:spMkLst>
        </pc:spChg>
      </pc:sldChg>
    </pc:docChg>
  </pc:docChgLst>
  <pc:docChgLst>
    <pc:chgData name="Katharina Boland" userId="S::katbol@oslomet.no::9c1f5d3d-2bd0-4ab8-99c1-07a8b5088ed5" providerId="AD" clId="Web-{DBA77E9F-038C-4842-6F61-8553023784C7}"/>
    <pc:docChg chg="modSld">
      <pc:chgData name="Katharina Boland" userId="S::katbol@oslomet.no::9c1f5d3d-2bd0-4ab8-99c1-07a8b5088ed5" providerId="AD" clId="Web-{DBA77E9F-038C-4842-6F61-8553023784C7}" dt="2020-09-10T13:25:53.288" v="5" actId="1076"/>
      <pc:docMkLst>
        <pc:docMk/>
      </pc:docMkLst>
      <pc:sldChg chg="addSp delSp modSp">
        <pc:chgData name="Katharina Boland" userId="S::katbol@oslomet.no::9c1f5d3d-2bd0-4ab8-99c1-07a8b5088ed5" providerId="AD" clId="Web-{DBA77E9F-038C-4842-6F61-8553023784C7}" dt="2020-09-10T13:25:53.288" v="5" actId="1076"/>
        <pc:sldMkLst>
          <pc:docMk/>
          <pc:sldMk cId="4072135444" sldId="411"/>
        </pc:sldMkLst>
        <pc:graphicFrameChg chg="add mod">
          <ac:chgData name="Katharina Boland" userId="S::katbol@oslomet.no::9c1f5d3d-2bd0-4ab8-99c1-07a8b5088ed5" providerId="AD" clId="Web-{DBA77E9F-038C-4842-6F61-8553023784C7}" dt="2020-09-10T13:25:53.288" v="5" actId="1076"/>
          <ac:graphicFrameMkLst>
            <pc:docMk/>
            <pc:sldMk cId="4072135444" sldId="411"/>
            <ac:graphicFrameMk id="13" creationId="{431ADCEF-AB32-4689-9E82-2136AB68F919}"/>
          </ac:graphicFrameMkLst>
        </pc:graphicFrameChg>
        <pc:graphicFrameChg chg="del">
          <ac:chgData name="Katharina Boland" userId="S::katbol@oslomet.no::9c1f5d3d-2bd0-4ab8-99c1-07a8b5088ed5" providerId="AD" clId="Web-{DBA77E9F-038C-4842-6F61-8553023784C7}" dt="2020-09-10T13:25:24.507" v="3"/>
          <ac:graphicFrameMkLst>
            <pc:docMk/>
            <pc:sldMk cId="4072135444" sldId="411"/>
            <ac:graphicFrameMk id="34" creationId="{0F53505F-CCBD-411C-850A-D3B5769EB93A}"/>
          </ac:graphicFrameMkLst>
        </pc:graphicFrameChg>
      </pc:sldChg>
      <pc:sldChg chg="addSp modSp mod modClrScheme chgLayout">
        <pc:chgData name="Katharina Boland" userId="S::katbol@oslomet.no::9c1f5d3d-2bd0-4ab8-99c1-07a8b5088ed5" providerId="AD" clId="Web-{DBA77E9F-038C-4842-6F61-8553023784C7}" dt="2020-09-10T13:25:09.694" v="2"/>
        <pc:sldMkLst>
          <pc:docMk/>
          <pc:sldMk cId="3501414771" sldId="412"/>
        </pc:sldMkLst>
        <pc:spChg chg="mod">
          <ac:chgData name="Katharina Boland" userId="S::katbol@oslomet.no::9c1f5d3d-2bd0-4ab8-99c1-07a8b5088ed5" providerId="AD" clId="Web-{DBA77E9F-038C-4842-6F61-8553023784C7}" dt="2020-09-10T13:25:09.694" v="2"/>
          <ac:spMkLst>
            <pc:docMk/>
            <pc:sldMk cId="3501414771" sldId="412"/>
            <ac:spMk id="4" creationId="{90B4FA08-FE12-439C-A0B8-15348D9A3E4C}"/>
          </ac:spMkLst>
        </pc:spChg>
        <pc:spChg chg="add mod">
          <ac:chgData name="Katharina Boland" userId="S::katbol@oslomet.no::9c1f5d3d-2bd0-4ab8-99c1-07a8b5088ed5" providerId="AD" clId="Web-{DBA77E9F-038C-4842-6F61-8553023784C7}" dt="2020-09-10T13:25:09.694" v="2"/>
          <ac:spMkLst>
            <pc:docMk/>
            <pc:sldMk cId="3501414771" sldId="412"/>
            <ac:spMk id="13" creationId="{F14B23C3-8F98-444D-9DAC-2966B6E1701B}"/>
          </ac:spMkLst>
        </pc:spChg>
        <pc:spChg chg="add mod">
          <ac:chgData name="Katharina Boland" userId="S::katbol@oslomet.no::9c1f5d3d-2bd0-4ab8-99c1-07a8b5088ed5" providerId="AD" clId="Web-{DBA77E9F-038C-4842-6F61-8553023784C7}" dt="2020-09-10T13:25:09.694" v="2"/>
          <ac:spMkLst>
            <pc:docMk/>
            <pc:sldMk cId="3501414771" sldId="412"/>
            <ac:spMk id="15" creationId="{FF76B4D7-FE56-4B17-AE68-1831EAC24AC0}"/>
          </ac:spMkLst>
        </pc:spChg>
        <pc:graphicFrameChg chg="mod modGraphic">
          <ac:chgData name="Katharina Boland" userId="S::katbol@oslomet.no::9c1f5d3d-2bd0-4ab8-99c1-07a8b5088ed5" providerId="AD" clId="Web-{DBA77E9F-038C-4842-6F61-8553023784C7}" dt="2020-09-10T13:25:09.694" v="2"/>
          <ac:graphicFrameMkLst>
            <pc:docMk/>
            <pc:sldMk cId="3501414771" sldId="412"/>
            <ac:graphicFrameMk id="8" creationId="{9C2B4F29-B137-449F-B394-C8BBFEBA14B3}"/>
          </ac:graphicFrameMkLst>
        </pc:graphicFrameChg>
      </pc:sldChg>
    </pc:docChg>
  </pc:docChgLst>
  <pc:docChgLst>
    <pc:chgData name="Kristi Agerup" userId="S::kriage@oslomet.no::20fc771a-844c-450f-a5c1-e1f6b80f0552" providerId="AD" clId="Web-{69EC2047-999A-4BCB-9268-F1CC66784A61}"/>
    <pc:docChg chg="modSld">
      <pc:chgData name="Kristi Agerup" userId="S::kriage@oslomet.no::20fc771a-844c-450f-a5c1-e1f6b80f0552" providerId="AD" clId="Web-{69EC2047-999A-4BCB-9268-F1CC66784A61}" dt="2020-10-13T07:57:55.977" v="2"/>
      <pc:docMkLst>
        <pc:docMk/>
      </pc:docMkLst>
      <pc:sldChg chg="mod modShow">
        <pc:chgData name="Kristi Agerup" userId="S::kriage@oslomet.no::20fc771a-844c-450f-a5c1-e1f6b80f0552" providerId="AD" clId="Web-{69EC2047-999A-4BCB-9268-F1CC66784A61}" dt="2020-10-13T07:55:53.864" v="0"/>
        <pc:sldMkLst>
          <pc:docMk/>
          <pc:sldMk cId="1268928381" sldId="338"/>
        </pc:sldMkLst>
      </pc:sldChg>
      <pc:sldChg chg="mod modShow">
        <pc:chgData name="Kristi Agerup" userId="S::kriage@oslomet.no::20fc771a-844c-450f-a5c1-e1f6b80f0552" providerId="AD" clId="Web-{69EC2047-999A-4BCB-9268-F1CC66784A61}" dt="2020-10-13T07:56:20.699" v="1"/>
        <pc:sldMkLst>
          <pc:docMk/>
          <pc:sldMk cId="3628783514" sldId="340"/>
        </pc:sldMkLst>
      </pc:sldChg>
      <pc:sldChg chg="mod modShow">
        <pc:chgData name="Kristi Agerup" userId="S::kriage@oslomet.no::20fc771a-844c-450f-a5c1-e1f6b80f0552" providerId="AD" clId="Web-{69EC2047-999A-4BCB-9268-F1CC66784A61}" dt="2020-10-13T07:57:55.977" v="2"/>
        <pc:sldMkLst>
          <pc:docMk/>
          <pc:sldMk cId="2320112819" sldId="387"/>
        </pc:sldMkLst>
      </pc:sldChg>
    </pc:docChg>
  </pc:docChgLst>
  <pc:docChgLst>
    <pc:chgData name="Katharina Boland" userId="S::katbol@oslomet.no::9c1f5d3d-2bd0-4ab8-99c1-07a8b5088ed5" providerId="AD" clId="Web-{F6943DF7-FFDC-478F-30EA-F7203443D035}"/>
    <pc:docChg chg="addSld modSld modSection">
      <pc:chgData name="Katharina Boland" userId="S::katbol@oslomet.no::9c1f5d3d-2bd0-4ab8-99c1-07a8b5088ed5" providerId="AD" clId="Web-{F6943DF7-FFDC-478F-30EA-F7203443D035}" dt="2020-09-10T13:18:07.037" v="51" actId="1076"/>
      <pc:docMkLst>
        <pc:docMk/>
      </pc:docMkLst>
      <pc:sldChg chg="addSp delSp modSp mod modClrScheme chgLayout">
        <pc:chgData name="Katharina Boland" userId="S::katbol@oslomet.no::9c1f5d3d-2bd0-4ab8-99c1-07a8b5088ed5" providerId="AD" clId="Web-{F6943DF7-FFDC-478F-30EA-F7203443D035}" dt="2020-09-10T13:18:07.037" v="51" actId="1076"/>
        <pc:sldMkLst>
          <pc:docMk/>
          <pc:sldMk cId="4072135444" sldId="411"/>
        </pc:sldMkLst>
        <pc:spChg chg="add del mod">
          <ac:chgData name="Katharina Boland" userId="S::katbol@oslomet.no::9c1f5d3d-2bd0-4ab8-99c1-07a8b5088ed5" providerId="AD" clId="Web-{F6943DF7-FFDC-478F-30EA-F7203443D035}" dt="2020-09-10T13:16:27.942" v="36" actId="20577"/>
          <ac:spMkLst>
            <pc:docMk/>
            <pc:sldMk cId="4072135444" sldId="411"/>
            <ac:spMk id="3" creationId="{60F8C201-D51B-4517-BD3F-FE45AB2F569C}"/>
          </ac:spMkLst>
        </pc:spChg>
        <pc:spChg chg="mod">
          <ac:chgData name="Katharina Boland" userId="S::katbol@oslomet.no::9c1f5d3d-2bd0-4ab8-99c1-07a8b5088ed5" providerId="AD" clId="Web-{F6943DF7-FFDC-478F-30EA-F7203443D035}" dt="2020-09-10T13:13:55.315" v="5"/>
          <ac:spMkLst>
            <pc:docMk/>
            <pc:sldMk cId="4072135444" sldId="411"/>
            <ac:spMk id="4" creationId="{90B4FA08-FE12-439C-A0B8-15348D9A3E4C}"/>
          </ac:spMkLst>
        </pc:spChg>
        <pc:spChg chg="mod modVis">
          <ac:chgData name="Katharina Boland" userId="S::katbol@oslomet.no::9c1f5d3d-2bd0-4ab8-99c1-07a8b5088ed5" providerId="AD" clId="Web-{F6943DF7-FFDC-478F-30EA-F7203443D035}" dt="2020-09-10T13:13:55.315" v="5"/>
          <ac:spMkLst>
            <pc:docMk/>
            <pc:sldMk cId="4072135444" sldId="411"/>
            <ac:spMk id="5" creationId="{6813E15C-D0A8-4AFD-9770-87C2CE7701F4}"/>
          </ac:spMkLst>
        </pc:spChg>
        <pc:spChg chg="mod modVis">
          <ac:chgData name="Katharina Boland" userId="S::katbol@oslomet.no::9c1f5d3d-2bd0-4ab8-99c1-07a8b5088ed5" providerId="AD" clId="Web-{F6943DF7-FFDC-478F-30EA-F7203443D035}" dt="2020-09-10T13:13:55.315" v="5"/>
          <ac:spMkLst>
            <pc:docMk/>
            <pc:sldMk cId="4072135444" sldId="411"/>
            <ac:spMk id="6" creationId="{6DA88557-2502-455C-9E2A-D8BEC4691D04}"/>
          </ac:spMkLst>
        </pc:spChg>
        <pc:spChg chg="add del mod">
          <ac:chgData name="Katharina Boland" userId="S::katbol@oslomet.no::9c1f5d3d-2bd0-4ab8-99c1-07a8b5088ed5" providerId="AD" clId="Web-{F6943DF7-FFDC-478F-30EA-F7203443D035}" dt="2020-09-10T13:13:55.315" v="5"/>
          <ac:spMkLst>
            <pc:docMk/>
            <pc:sldMk cId="4072135444" sldId="411"/>
            <ac:spMk id="9" creationId="{4FAB683A-E72F-46CD-9D47-FD3D2668C0CA}"/>
          </ac:spMkLst>
        </pc:spChg>
        <pc:spChg chg="add del mod">
          <ac:chgData name="Katharina Boland" userId="S::katbol@oslomet.no::9c1f5d3d-2bd0-4ab8-99c1-07a8b5088ed5" providerId="AD" clId="Web-{F6943DF7-FFDC-478F-30EA-F7203443D035}" dt="2020-09-10T13:13:55.315" v="5"/>
          <ac:spMkLst>
            <pc:docMk/>
            <pc:sldMk cId="4072135444" sldId="411"/>
            <ac:spMk id="10" creationId="{E8EC5010-A7B3-4E89-A907-F47C32006A0E}"/>
          </ac:spMkLst>
        </pc:spChg>
        <pc:spChg chg="add del mod">
          <ac:chgData name="Katharina Boland" userId="S::katbol@oslomet.no::9c1f5d3d-2bd0-4ab8-99c1-07a8b5088ed5" providerId="AD" clId="Web-{F6943DF7-FFDC-478F-30EA-F7203443D035}" dt="2020-09-10T13:13:05.924" v="3"/>
          <ac:spMkLst>
            <pc:docMk/>
            <pc:sldMk cId="4072135444" sldId="411"/>
            <ac:spMk id="11" creationId="{357ED8BB-44E6-462A-9821-9DE0FD9A42A9}"/>
          </ac:spMkLst>
        </pc:spChg>
        <pc:spChg chg="add del mod">
          <ac:chgData name="Katharina Boland" userId="S::katbol@oslomet.no::9c1f5d3d-2bd0-4ab8-99c1-07a8b5088ed5" providerId="AD" clId="Web-{F6943DF7-FFDC-478F-30EA-F7203443D035}" dt="2020-09-10T13:12:55.814" v="1"/>
          <ac:spMkLst>
            <pc:docMk/>
            <pc:sldMk cId="4072135444" sldId="411"/>
            <ac:spMk id="12" creationId="{1951BD77-8756-470F-989B-557A6365D40A}"/>
          </ac:spMkLst>
        </pc:spChg>
        <pc:spChg chg="add del mod">
          <ac:chgData name="Katharina Boland" userId="S::katbol@oslomet.no::9c1f5d3d-2bd0-4ab8-99c1-07a8b5088ed5" providerId="AD" clId="Web-{F6943DF7-FFDC-478F-30EA-F7203443D035}" dt="2020-09-10T13:13:05.924" v="3"/>
          <ac:spMkLst>
            <pc:docMk/>
            <pc:sldMk cId="4072135444" sldId="411"/>
            <ac:spMk id="13" creationId="{70BB1CA5-22CB-4827-999F-5DF84E328845}"/>
          </ac:spMkLst>
        </pc:spChg>
        <pc:spChg chg="add del mod">
          <ac:chgData name="Katharina Boland" userId="S::katbol@oslomet.no::9c1f5d3d-2bd0-4ab8-99c1-07a8b5088ed5" providerId="AD" clId="Web-{F6943DF7-FFDC-478F-30EA-F7203443D035}" dt="2020-09-10T13:12:55.814" v="1"/>
          <ac:spMkLst>
            <pc:docMk/>
            <pc:sldMk cId="4072135444" sldId="411"/>
            <ac:spMk id="14" creationId="{EBD9BADB-8B29-4F6E-9C8C-AE47B6F4F93B}"/>
          </ac:spMkLst>
        </pc:spChg>
        <pc:spChg chg="add del mod">
          <ac:chgData name="Katharina Boland" userId="S::katbol@oslomet.no::9c1f5d3d-2bd0-4ab8-99c1-07a8b5088ed5" providerId="AD" clId="Web-{F6943DF7-FFDC-478F-30EA-F7203443D035}" dt="2020-09-10T13:12:55.814" v="1"/>
          <ac:spMkLst>
            <pc:docMk/>
            <pc:sldMk cId="4072135444" sldId="411"/>
            <ac:spMk id="16" creationId="{E5728AAC-9806-4C65-B057-C934CD294C16}"/>
          </ac:spMkLst>
        </pc:spChg>
        <pc:spChg chg="add del mod">
          <ac:chgData name="Katharina Boland" userId="S::katbol@oslomet.no::9c1f5d3d-2bd0-4ab8-99c1-07a8b5088ed5" providerId="AD" clId="Web-{F6943DF7-FFDC-478F-30EA-F7203443D035}" dt="2020-09-10T13:12:55.814" v="1"/>
          <ac:spMkLst>
            <pc:docMk/>
            <pc:sldMk cId="4072135444" sldId="411"/>
            <ac:spMk id="18" creationId="{109B414A-3FD5-4F3C-A3B5-D941B70B6BF5}"/>
          </ac:spMkLst>
        </pc:spChg>
        <pc:graphicFrameChg chg="add del mod">
          <ac:chgData name="Katharina Boland" userId="S::katbol@oslomet.no::9c1f5d3d-2bd0-4ab8-99c1-07a8b5088ed5" providerId="AD" clId="Web-{F6943DF7-FFDC-478F-30EA-F7203443D035}" dt="2020-09-10T13:12:55.814" v="1"/>
          <ac:graphicFrameMkLst>
            <pc:docMk/>
            <pc:sldMk cId="4072135444" sldId="411"/>
            <ac:graphicFrameMk id="8" creationId="{C761F361-4AE6-449F-BCC2-8FBB95C20131}"/>
          </ac:graphicFrameMkLst>
        </pc:graphicFrameChg>
        <pc:graphicFrameChg chg="add del mod">
          <ac:chgData name="Katharina Boland" userId="S::katbol@oslomet.no::9c1f5d3d-2bd0-4ab8-99c1-07a8b5088ed5" providerId="AD" clId="Web-{F6943DF7-FFDC-478F-30EA-F7203443D035}" dt="2020-09-10T13:13:55.315" v="5"/>
          <ac:graphicFrameMkLst>
            <pc:docMk/>
            <pc:sldMk cId="4072135444" sldId="411"/>
            <ac:graphicFrameMk id="15" creationId="{86C79D99-8BC5-4C3E-8795-B803B175651C}"/>
          </ac:graphicFrameMkLst>
        </pc:graphicFrameChg>
        <pc:graphicFrameChg chg="add mod modGraphic">
          <ac:chgData name="Katharina Boland" userId="S::katbol@oslomet.no::9c1f5d3d-2bd0-4ab8-99c1-07a8b5088ed5" providerId="AD" clId="Web-{F6943DF7-FFDC-478F-30EA-F7203443D035}" dt="2020-09-10T13:18:07.037" v="51" actId="1076"/>
          <ac:graphicFrameMkLst>
            <pc:docMk/>
            <pc:sldMk cId="4072135444" sldId="411"/>
            <ac:graphicFrameMk id="34" creationId="{0F53505F-CCBD-411C-850A-D3B5769EB93A}"/>
          </ac:graphicFrameMkLst>
        </pc:graphicFrameChg>
      </pc:sldChg>
      <pc:sldChg chg="addSp delSp modSp add mod replId modClrScheme chgLayout">
        <pc:chgData name="Katharina Boland" userId="S::katbol@oslomet.no::9c1f5d3d-2bd0-4ab8-99c1-07a8b5088ed5" providerId="AD" clId="Web-{F6943DF7-FFDC-478F-30EA-F7203443D035}" dt="2020-09-10T13:16:03.833" v="29"/>
        <pc:sldMkLst>
          <pc:docMk/>
          <pc:sldMk cId="3501414771" sldId="412"/>
        </pc:sldMkLst>
        <pc:spChg chg="del">
          <ac:chgData name="Katharina Boland" userId="S::katbol@oslomet.no::9c1f5d3d-2bd0-4ab8-99c1-07a8b5088ed5" providerId="AD" clId="Web-{F6943DF7-FFDC-478F-30EA-F7203443D035}" dt="2020-09-10T13:15:11.394" v="7"/>
          <ac:spMkLst>
            <pc:docMk/>
            <pc:sldMk cId="3501414771" sldId="412"/>
            <ac:spMk id="3" creationId="{60F8C201-D51B-4517-BD3F-FE45AB2F569C}"/>
          </ac:spMkLst>
        </pc:spChg>
        <pc:spChg chg="mod">
          <ac:chgData name="Katharina Boland" userId="S::katbol@oslomet.no::9c1f5d3d-2bd0-4ab8-99c1-07a8b5088ed5" providerId="AD" clId="Web-{F6943DF7-FFDC-478F-30EA-F7203443D035}" dt="2020-09-10T13:16:03.833" v="29"/>
          <ac:spMkLst>
            <pc:docMk/>
            <pc:sldMk cId="3501414771" sldId="412"/>
            <ac:spMk id="4" creationId="{90B4FA08-FE12-439C-A0B8-15348D9A3E4C}"/>
          </ac:spMkLst>
        </pc:spChg>
        <pc:spChg chg="mod modVis">
          <ac:chgData name="Katharina Boland" userId="S::katbol@oslomet.no::9c1f5d3d-2bd0-4ab8-99c1-07a8b5088ed5" providerId="AD" clId="Web-{F6943DF7-FFDC-478F-30EA-F7203443D035}" dt="2020-09-10T13:16:03.833" v="29"/>
          <ac:spMkLst>
            <pc:docMk/>
            <pc:sldMk cId="3501414771" sldId="412"/>
            <ac:spMk id="5" creationId="{6813E15C-D0A8-4AFD-9770-87C2CE7701F4}"/>
          </ac:spMkLst>
        </pc:spChg>
        <pc:spChg chg="mod modVis">
          <ac:chgData name="Katharina Boland" userId="S::katbol@oslomet.no::9c1f5d3d-2bd0-4ab8-99c1-07a8b5088ed5" providerId="AD" clId="Web-{F6943DF7-FFDC-478F-30EA-F7203443D035}" dt="2020-09-10T13:16:03.833" v="29"/>
          <ac:spMkLst>
            <pc:docMk/>
            <pc:sldMk cId="3501414771" sldId="412"/>
            <ac:spMk id="6" creationId="{6DA88557-2502-455C-9E2A-D8BEC4691D04}"/>
          </ac:spMkLst>
        </pc:spChg>
        <pc:spChg chg="add del mod">
          <ac:chgData name="Katharina Boland" userId="S::katbol@oslomet.no::9c1f5d3d-2bd0-4ab8-99c1-07a8b5088ed5" providerId="AD" clId="Web-{F6943DF7-FFDC-478F-30EA-F7203443D035}" dt="2020-09-10T13:16:03.833" v="29"/>
          <ac:spMkLst>
            <pc:docMk/>
            <pc:sldMk cId="3501414771" sldId="412"/>
            <ac:spMk id="12" creationId="{11D0D437-4F7B-4078-969F-D63CAC46AD7C}"/>
          </ac:spMkLst>
        </pc:spChg>
        <pc:spChg chg="add del mod">
          <ac:chgData name="Katharina Boland" userId="S::katbol@oslomet.no::9c1f5d3d-2bd0-4ab8-99c1-07a8b5088ed5" providerId="AD" clId="Web-{F6943DF7-FFDC-478F-30EA-F7203443D035}" dt="2020-09-10T13:16:03.833" v="29"/>
          <ac:spMkLst>
            <pc:docMk/>
            <pc:sldMk cId="3501414771" sldId="412"/>
            <ac:spMk id="14" creationId="{DA65B1EE-81F6-4D2B-BDAA-3F960621107E}"/>
          </ac:spMkLst>
        </pc:spChg>
        <pc:spChg chg="add del mod">
          <ac:chgData name="Katharina Boland" userId="S::katbol@oslomet.no::9c1f5d3d-2bd0-4ab8-99c1-07a8b5088ed5" providerId="AD" clId="Web-{F6943DF7-FFDC-478F-30EA-F7203443D035}" dt="2020-09-10T13:16:03.786" v="28"/>
          <ac:spMkLst>
            <pc:docMk/>
            <pc:sldMk cId="3501414771" sldId="412"/>
            <ac:spMk id="19" creationId="{2074A566-C2A9-4E05-8701-89CDAD6E773A}"/>
          </ac:spMkLst>
        </pc:spChg>
        <pc:graphicFrameChg chg="add mod ord modGraphic">
          <ac:chgData name="Katharina Boland" userId="S::katbol@oslomet.no::9c1f5d3d-2bd0-4ab8-99c1-07a8b5088ed5" providerId="AD" clId="Web-{F6943DF7-FFDC-478F-30EA-F7203443D035}" dt="2020-09-10T13:16:03.833" v="29"/>
          <ac:graphicFrameMkLst>
            <pc:docMk/>
            <pc:sldMk cId="3501414771" sldId="412"/>
            <ac:graphicFrameMk id="8" creationId="{9C2B4F29-B137-449F-B394-C8BBFEBA14B3}"/>
          </ac:graphicFrameMkLst>
        </pc:graphicFrameChg>
      </pc:sldChg>
    </pc:docChg>
  </pc:docChgLst>
  <pc:docChgLst>
    <pc:chgData name="Vibeke Seland Ramm" userId="S::vibera@oslomet.no::dd2fd9d3-238b-4c2a-94c3-0d77a9a0372c" providerId="AD" clId="Web-{BFDF1FAB-86F2-4B3E-9C86-591550A75BBE}"/>
    <pc:docChg chg="modSld">
      <pc:chgData name="Vibeke Seland Ramm" userId="S::vibera@oslomet.no::dd2fd9d3-238b-4c2a-94c3-0d77a9a0372c" providerId="AD" clId="Web-{BFDF1FAB-86F2-4B3E-9C86-591550A75BBE}" dt="2020-11-23T10:37:14.985" v="3427" actId="20577"/>
      <pc:docMkLst>
        <pc:docMk/>
      </pc:docMkLst>
      <pc:sldChg chg="modNotes">
        <pc:chgData name="Vibeke Seland Ramm" userId="S::vibera@oslomet.no::dd2fd9d3-238b-4c2a-94c3-0d77a9a0372c" providerId="AD" clId="Web-{BFDF1FAB-86F2-4B3E-9C86-591550A75BBE}" dt="2020-11-23T10:36:20.327" v="3386"/>
        <pc:sldMkLst>
          <pc:docMk/>
          <pc:sldMk cId="3080528329" sldId="399"/>
        </pc:sldMkLst>
      </pc:sldChg>
      <pc:sldChg chg="delSp modSp">
        <pc:chgData name="Vibeke Seland Ramm" userId="S::vibera@oslomet.no::dd2fd9d3-238b-4c2a-94c3-0d77a9a0372c" providerId="AD" clId="Web-{BFDF1FAB-86F2-4B3E-9C86-591550A75BBE}" dt="2020-11-23T10:01:48.645" v="1582" actId="20577"/>
        <pc:sldMkLst>
          <pc:docMk/>
          <pc:sldMk cId="4250712656" sldId="458"/>
        </pc:sldMkLst>
        <pc:spChg chg="mod">
          <ac:chgData name="Vibeke Seland Ramm" userId="S::vibera@oslomet.no::dd2fd9d3-238b-4c2a-94c3-0d77a9a0372c" providerId="AD" clId="Web-{BFDF1FAB-86F2-4B3E-9C86-591550A75BBE}" dt="2020-11-23T10:01:48.645" v="1582" actId="20577"/>
          <ac:spMkLst>
            <pc:docMk/>
            <pc:sldMk cId="4250712656" sldId="458"/>
            <ac:spMk id="4" creationId="{B6D75844-48DD-4684-AED4-EBE9C6964CBA}"/>
          </ac:spMkLst>
        </pc:spChg>
        <pc:spChg chg="mod">
          <ac:chgData name="Vibeke Seland Ramm" userId="S::vibera@oslomet.no::dd2fd9d3-238b-4c2a-94c3-0d77a9a0372c" providerId="AD" clId="Web-{BFDF1FAB-86F2-4B3E-9C86-591550A75BBE}" dt="2020-11-23T09:56:53.981" v="1436" actId="20577"/>
          <ac:spMkLst>
            <pc:docMk/>
            <pc:sldMk cId="4250712656" sldId="458"/>
            <ac:spMk id="5" creationId="{54E3E293-B809-452A-A813-24B3FC1A3A19}"/>
          </ac:spMkLst>
        </pc:spChg>
        <pc:spChg chg="del">
          <ac:chgData name="Vibeke Seland Ramm" userId="S::vibera@oslomet.no::dd2fd9d3-238b-4c2a-94c3-0d77a9a0372c" providerId="AD" clId="Web-{BFDF1FAB-86F2-4B3E-9C86-591550A75BBE}" dt="2020-11-23T09:35:30.493" v="0"/>
          <ac:spMkLst>
            <pc:docMk/>
            <pc:sldMk cId="4250712656" sldId="458"/>
            <ac:spMk id="6" creationId="{210C87C3-35C0-4520-804E-EE7842F3F755}"/>
          </ac:spMkLst>
        </pc:spChg>
      </pc:sldChg>
      <pc:sldChg chg="modSp modNotes">
        <pc:chgData name="Vibeke Seland Ramm" userId="S::vibera@oslomet.no::dd2fd9d3-238b-4c2a-94c3-0d77a9a0372c" providerId="AD" clId="Web-{BFDF1FAB-86F2-4B3E-9C86-591550A75BBE}" dt="2020-11-23T10:34:44.637" v="3364" actId="20577"/>
        <pc:sldMkLst>
          <pc:docMk/>
          <pc:sldMk cId="770598595" sldId="459"/>
        </pc:sldMkLst>
        <pc:spChg chg="mod">
          <ac:chgData name="Vibeke Seland Ramm" userId="S::vibera@oslomet.no::dd2fd9d3-238b-4c2a-94c3-0d77a9a0372c" providerId="AD" clId="Web-{BFDF1FAB-86F2-4B3E-9C86-591550A75BBE}" dt="2020-11-23T10:34:44.637" v="3364" actId="20577"/>
          <ac:spMkLst>
            <pc:docMk/>
            <pc:sldMk cId="770598595" sldId="459"/>
            <ac:spMk id="4" creationId="{4177A8CD-CFD3-4D81-A649-23AF5473D180}"/>
          </ac:spMkLst>
        </pc:spChg>
      </pc:sldChg>
      <pc:sldChg chg="delSp modSp">
        <pc:chgData name="Vibeke Seland Ramm" userId="S::vibera@oslomet.no::dd2fd9d3-238b-4c2a-94c3-0d77a9a0372c" providerId="AD" clId="Web-{BFDF1FAB-86F2-4B3E-9C86-591550A75BBE}" dt="2020-11-23T10:37:14.985" v="3426" actId="20577"/>
        <pc:sldMkLst>
          <pc:docMk/>
          <pc:sldMk cId="1634194036" sldId="460"/>
        </pc:sldMkLst>
        <pc:spChg chg="mod">
          <ac:chgData name="Vibeke Seland Ramm" userId="S::vibera@oslomet.no::dd2fd9d3-238b-4c2a-94c3-0d77a9a0372c" providerId="AD" clId="Web-{BFDF1FAB-86F2-4B3E-9C86-591550A75BBE}" dt="2020-11-23T10:37:14.985" v="3426" actId="20577"/>
          <ac:spMkLst>
            <pc:docMk/>
            <pc:sldMk cId="1634194036" sldId="460"/>
            <ac:spMk id="4" creationId="{9A84181F-1852-4D1F-956A-9424F90A7676}"/>
          </ac:spMkLst>
        </pc:spChg>
        <pc:spChg chg="mod">
          <ac:chgData name="Vibeke Seland Ramm" userId="S::vibera@oslomet.no::dd2fd9d3-238b-4c2a-94c3-0d77a9a0372c" providerId="AD" clId="Web-{BFDF1FAB-86F2-4B3E-9C86-591550A75BBE}" dt="2020-11-23T10:22:42.321" v="2368" actId="20577"/>
          <ac:spMkLst>
            <pc:docMk/>
            <pc:sldMk cId="1634194036" sldId="460"/>
            <ac:spMk id="5" creationId="{1239B355-B680-4F08-B52D-900F2C1D862B}"/>
          </ac:spMkLst>
        </pc:spChg>
        <pc:spChg chg="del">
          <ac:chgData name="Vibeke Seland Ramm" userId="S::vibera@oslomet.no::dd2fd9d3-238b-4c2a-94c3-0d77a9a0372c" providerId="AD" clId="Web-{BFDF1FAB-86F2-4B3E-9C86-591550A75BBE}" dt="2020-11-23T10:02:01.567" v="1584"/>
          <ac:spMkLst>
            <pc:docMk/>
            <pc:sldMk cId="1634194036" sldId="460"/>
            <ac:spMk id="6" creationId="{78B28C54-3F07-4B4F-9AF8-0CA36C3CDB1D}"/>
          </ac:spMkLst>
        </pc:spChg>
      </pc:sldChg>
    </pc:docChg>
  </pc:docChgLst>
  <pc:docChgLst>
    <pc:chgData name="Trine Beate Elvebakken" userId="1938f5a9-a340-493f-b011-01ce6488742a" providerId="ADAL" clId="{D462F049-5F2A-4959-AE99-31E2DFBF2DED}"/>
    <pc:docChg chg="custSel addSld modSld sldOrd">
      <pc:chgData name="Trine Beate Elvebakken" userId="1938f5a9-a340-493f-b011-01ce6488742a" providerId="ADAL" clId="{D462F049-5F2A-4959-AE99-31E2DFBF2DED}" dt="2020-08-25T07:46:19.557" v="1052" actId="20577"/>
      <pc:docMkLst>
        <pc:docMk/>
      </pc:docMkLst>
      <pc:sldChg chg="modSp add ord modNotesTx">
        <pc:chgData name="Trine Beate Elvebakken" userId="1938f5a9-a340-493f-b011-01ce6488742a" providerId="ADAL" clId="{D462F049-5F2A-4959-AE99-31E2DFBF2DED}" dt="2020-08-25T07:46:19.557" v="1052" actId="20577"/>
        <pc:sldMkLst>
          <pc:docMk/>
          <pc:sldMk cId="401382382" sldId="394"/>
        </pc:sldMkLst>
        <pc:spChg chg="mod">
          <ac:chgData name="Trine Beate Elvebakken" userId="1938f5a9-a340-493f-b011-01ce6488742a" providerId="ADAL" clId="{D462F049-5F2A-4959-AE99-31E2DFBF2DED}" dt="2020-08-25T07:23:05.830" v="263" actId="20577"/>
          <ac:spMkLst>
            <pc:docMk/>
            <pc:sldMk cId="401382382" sldId="394"/>
            <ac:spMk id="5" creationId="{7C265587-5DAE-4EF5-9144-8FF03F226410}"/>
          </ac:spMkLst>
        </pc:spChg>
      </pc:sldChg>
    </pc:docChg>
  </pc:docChgLst>
  <pc:docChgLst>
    <pc:chgData name="Kristi Agerup" userId="S::kriage@oslomet.no::20fc771a-844c-450f-a5c1-e1f6b80f0552" providerId="AD" clId="Web-{B9EE5EEC-4E58-478B-AD06-1ABACA53A2EF}"/>
    <pc:docChg chg="modSld">
      <pc:chgData name="Kristi Agerup" userId="S::kriage@oslomet.no::20fc771a-844c-450f-a5c1-e1f6b80f0552" providerId="AD" clId="Web-{B9EE5EEC-4E58-478B-AD06-1ABACA53A2EF}" dt="2020-10-14T07:17:42.021" v="8"/>
      <pc:docMkLst>
        <pc:docMk/>
      </pc:docMkLst>
      <pc:sldChg chg="mod modShow">
        <pc:chgData name="Kristi Agerup" userId="S::kriage@oslomet.no::20fc771a-844c-450f-a5c1-e1f6b80f0552" providerId="AD" clId="Web-{B9EE5EEC-4E58-478B-AD06-1ABACA53A2EF}" dt="2020-10-14T07:15:25.627" v="1"/>
        <pc:sldMkLst>
          <pc:docMk/>
          <pc:sldMk cId="139628495" sldId="282"/>
        </pc:sldMkLst>
      </pc:sldChg>
      <pc:sldChg chg="mod modShow">
        <pc:chgData name="Kristi Agerup" userId="S::kriage@oslomet.no::20fc771a-844c-450f-a5c1-e1f6b80f0552" providerId="AD" clId="Web-{B9EE5EEC-4E58-478B-AD06-1ABACA53A2EF}" dt="2020-10-14T07:15:15.424" v="0"/>
        <pc:sldMkLst>
          <pc:docMk/>
          <pc:sldMk cId="59297850" sldId="334"/>
        </pc:sldMkLst>
      </pc:sldChg>
      <pc:sldChg chg="mod modShow">
        <pc:chgData name="Kristi Agerup" userId="S::kriage@oslomet.no::20fc771a-844c-450f-a5c1-e1f6b80f0552" providerId="AD" clId="Web-{B9EE5EEC-4E58-478B-AD06-1ABACA53A2EF}" dt="2020-10-14T07:17:14.239" v="6"/>
        <pc:sldMkLst>
          <pc:docMk/>
          <pc:sldMk cId="990160493" sldId="337"/>
        </pc:sldMkLst>
      </pc:sldChg>
      <pc:sldChg chg="mod modShow">
        <pc:chgData name="Kristi Agerup" userId="S::kriage@oslomet.no::20fc771a-844c-450f-a5c1-e1f6b80f0552" providerId="AD" clId="Web-{B9EE5EEC-4E58-478B-AD06-1ABACA53A2EF}" dt="2020-10-14T07:17:18.973" v="7"/>
        <pc:sldMkLst>
          <pc:docMk/>
          <pc:sldMk cId="4037778689" sldId="339"/>
        </pc:sldMkLst>
      </pc:sldChg>
      <pc:sldChg chg="mod modShow">
        <pc:chgData name="Kristi Agerup" userId="S::kriage@oslomet.no::20fc771a-844c-450f-a5c1-e1f6b80f0552" providerId="AD" clId="Web-{B9EE5EEC-4E58-478B-AD06-1ABACA53A2EF}" dt="2020-10-14T07:16:58.551" v="5"/>
        <pc:sldMkLst>
          <pc:docMk/>
          <pc:sldMk cId="1770531092" sldId="395"/>
        </pc:sldMkLst>
      </pc:sldChg>
      <pc:sldChg chg="mod modShow">
        <pc:chgData name="Kristi Agerup" userId="S::kriage@oslomet.no::20fc771a-844c-450f-a5c1-e1f6b80f0552" providerId="AD" clId="Web-{B9EE5EEC-4E58-478B-AD06-1ABACA53A2EF}" dt="2020-10-14T07:16:45.113" v="2"/>
        <pc:sldMkLst>
          <pc:docMk/>
          <pc:sldMk cId="929537262" sldId="403"/>
        </pc:sldMkLst>
      </pc:sldChg>
      <pc:sldChg chg="mod modShow">
        <pc:chgData name="Kristi Agerup" userId="S::kriage@oslomet.no::20fc771a-844c-450f-a5c1-e1f6b80f0552" providerId="AD" clId="Web-{B9EE5EEC-4E58-478B-AD06-1ABACA53A2EF}" dt="2020-10-14T07:16:47.816" v="3"/>
        <pc:sldMkLst>
          <pc:docMk/>
          <pc:sldMk cId="3342032130" sldId="408"/>
        </pc:sldMkLst>
      </pc:sldChg>
      <pc:sldChg chg="mod modShow">
        <pc:chgData name="Kristi Agerup" userId="S::kriage@oslomet.no::20fc771a-844c-450f-a5c1-e1f6b80f0552" providerId="AD" clId="Web-{B9EE5EEC-4E58-478B-AD06-1ABACA53A2EF}" dt="2020-10-14T07:16:50.707" v="4"/>
        <pc:sldMkLst>
          <pc:docMk/>
          <pc:sldMk cId="574520463" sldId="409"/>
        </pc:sldMkLst>
      </pc:sldChg>
      <pc:sldChg chg="mod modShow">
        <pc:chgData name="Kristi Agerup" userId="S::kriage@oslomet.no::20fc771a-844c-450f-a5c1-e1f6b80f0552" providerId="AD" clId="Web-{B9EE5EEC-4E58-478B-AD06-1ABACA53A2EF}" dt="2020-10-14T07:17:42.021" v="8"/>
        <pc:sldMkLst>
          <pc:docMk/>
          <pc:sldMk cId="4072135444" sldId="411"/>
        </pc:sldMkLst>
      </pc:sldChg>
    </pc:docChg>
  </pc:docChgLst>
  <pc:docChgLst>
    <pc:chgData name="Kristi Agerup" userId="S::kriage@oslomet.no::20fc771a-844c-450f-a5c1-e1f6b80f0552" providerId="AD" clId="Web-{478A28DB-33A8-4FE2-FBD1-AE5CE5FE6E8F}"/>
    <pc:docChg chg="modSld">
      <pc:chgData name="Kristi Agerup" userId="S::kriage@oslomet.no::20fc771a-844c-450f-a5c1-e1f6b80f0552" providerId="AD" clId="Web-{478A28DB-33A8-4FE2-FBD1-AE5CE5FE6E8F}" dt="2020-09-14T12:36:41.266" v="4"/>
      <pc:docMkLst>
        <pc:docMk/>
      </pc:docMkLst>
      <pc:sldChg chg="mod modShow">
        <pc:chgData name="Kristi Agerup" userId="S::kriage@oslomet.no::20fc771a-844c-450f-a5c1-e1f6b80f0552" providerId="AD" clId="Web-{478A28DB-33A8-4FE2-FBD1-AE5CE5FE6E8F}" dt="2020-09-14T12:35:34.046" v="1"/>
        <pc:sldMkLst>
          <pc:docMk/>
          <pc:sldMk cId="139628495" sldId="282"/>
        </pc:sldMkLst>
      </pc:sldChg>
      <pc:sldChg chg="mod modShow">
        <pc:chgData name="Kristi Agerup" userId="S::kriage@oslomet.no::20fc771a-844c-450f-a5c1-e1f6b80f0552" providerId="AD" clId="Web-{478A28DB-33A8-4FE2-FBD1-AE5CE5FE6E8F}" dt="2020-09-14T12:36:31.422" v="3"/>
        <pc:sldMkLst>
          <pc:docMk/>
          <pc:sldMk cId="1268928381" sldId="338"/>
        </pc:sldMkLst>
      </pc:sldChg>
      <pc:sldChg chg="mod modShow">
        <pc:chgData name="Kristi Agerup" userId="S::kriage@oslomet.no::20fc771a-844c-450f-a5c1-e1f6b80f0552" providerId="AD" clId="Web-{478A28DB-33A8-4FE2-FBD1-AE5CE5FE6E8F}" dt="2020-09-14T12:36:41.266" v="4"/>
        <pc:sldMkLst>
          <pc:docMk/>
          <pc:sldMk cId="4037778689" sldId="339"/>
        </pc:sldMkLst>
      </pc:sldChg>
      <pc:sldChg chg="mod modShow">
        <pc:chgData name="Kristi Agerup" userId="S::kriage@oslomet.no::20fc771a-844c-450f-a5c1-e1f6b80f0552" providerId="AD" clId="Web-{478A28DB-33A8-4FE2-FBD1-AE5CE5FE6E8F}" dt="2020-09-14T12:35:22.812" v="0"/>
        <pc:sldMkLst>
          <pc:docMk/>
          <pc:sldMk cId="3511739174" sldId="391"/>
        </pc:sldMkLst>
      </pc:sldChg>
      <pc:sldChg chg="mod modShow">
        <pc:chgData name="Kristi Agerup" userId="S::kriage@oslomet.no::20fc771a-844c-450f-a5c1-e1f6b80f0552" providerId="AD" clId="Web-{478A28DB-33A8-4FE2-FBD1-AE5CE5FE6E8F}" dt="2020-09-14T12:36:20.516" v="2"/>
        <pc:sldMkLst>
          <pc:docMk/>
          <pc:sldMk cId="1067371510" sldId="400"/>
        </pc:sldMkLst>
      </pc:sldChg>
    </pc:docChg>
  </pc:docChgLst>
  <pc:docChgLst>
    <pc:chgData name="Katharina Boland" userId="S::katbol@oslomet.no::9c1f5d3d-2bd0-4ab8-99c1-07a8b5088ed5" providerId="AD" clId="Web-{7D68E1D4-3B5F-4566-9288-5A4ECC66E98B}"/>
    <pc:docChg chg="modSld">
      <pc:chgData name="Katharina Boland" userId="S::katbol@oslomet.no::9c1f5d3d-2bd0-4ab8-99c1-07a8b5088ed5" providerId="AD" clId="Web-{7D68E1D4-3B5F-4566-9288-5A4ECC66E98B}" dt="2020-11-17T13:27:09.002" v="4"/>
      <pc:docMkLst>
        <pc:docMk/>
      </pc:docMkLst>
      <pc:sldChg chg="mod modShow">
        <pc:chgData name="Katharina Boland" userId="S::katbol@oslomet.no::9c1f5d3d-2bd0-4ab8-99c1-07a8b5088ed5" providerId="AD" clId="Web-{7D68E1D4-3B5F-4566-9288-5A4ECC66E98B}" dt="2020-11-17T13:26:39.610" v="0"/>
        <pc:sldMkLst>
          <pc:docMk/>
          <pc:sldMk cId="1268928381" sldId="338"/>
        </pc:sldMkLst>
      </pc:sldChg>
      <pc:sldChg chg="mod modShow">
        <pc:chgData name="Katharina Boland" userId="S::katbol@oslomet.no::9c1f5d3d-2bd0-4ab8-99c1-07a8b5088ed5" providerId="AD" clId="Web-{7D68E1D4-3B5F-4566-9288-5A4ECC66E98B}" dt="2020-11-17T13:26:40.126" v="1"/>
        <pc:sldMkLst>
          <pc:docMk/>
          <pc:sldMk cId="4037778689" sldId="339"/>
        </pc:sldMkLst>
      </pc:sldChg>
      <pc:sldChg chg="mod modShow">
        <pc:chgData name="Katharina Boland" userId="S::katbol@oslomet.no::9c1f5d3d-2bd0-4ab8-99c1-07a8b5088ed5" providerId="AD" clId="Web-{7D68E1D4-3B5F-4566-9288-5A4ECC66E98B}" dt="2020-11-17T13:26:40.641" v="2"/>
        <pc:sldMkLst>
          <pc:docMk/>
          <pc:sldMk cId="3628783514" sldId="340"/>
        </pc:sldMkLst>
      </pc:sldChg>
      <pc:sldChg chg="mod modShow">
        <pc:chgData name="Katharina Boland" userId="S::katbol@oslomet.no::9c1f5d3d-2bd0-4ab8-99c1-07a8b5088ed5" providerId="AD" clId="Web-{7D68E1D4-3B5F-4566-9288-5A4ECC66E98B}" dt="2020-11-17T13:27:09.002" v="4"/>
        <pc:sldMkLst>
          <pc:docMk/>
          <pc:sldMk cId="1709605219" sldId="358"/>
        </pc:sldMkLst>
      </pc:sldChg>
      <pc:sldChg chg="mod modShow">
        <pc:chgData name="Katharina Boland" userId="S::katbol@oslomet.no::9c1f5d3d-2bd0-4ab8-99c1-07a8b5088ed5" providerId="AD" clId="Web-{7D68E1D4-3B5F-4566-9288-5A4ECC66E98B}" dt="2020-11-17T13:26:58.626" v="3"/>
        <pc:sldMkLst>
          <pc:docMk/>
          <pc:sldMk cId="4072135444" sldId="411"/>
        </pc:sldMkLst>
      </pc:sldChg>
    </pc:docChg>
  </pc:docChgLst>
  <pc:docChgLst>
    <pc:chgData name="Vibeke Seland Ramm" userId="S::vibera@oslomet.no::dd2fd9d3-238b-4c2a-94c3-0d77a9a0372c" providerId="AD" clId="Web-{C6699783-5EF4-4C12-94BF-B9DD3CAF1C5F}"/>
    <pc:docChg chg="modSld">
      <pc:chgData name="Vibeke Seland Ramm" userId="S::vibera@oslomet.no::dd2fd9d3-238b-4c2a-94c3-0d77a9a0372c" providerId="AD" clId="Web-{C6699783-5EF4-4C12-94BF-B9DD3CAF1C5F}" dt="2020-11-27T12:56:34.701" v="15"/>
      <pc:docMkLst>
        <pc:docMk/>
      </pc:docMkLst>
      <pc:sldChg chg="modNotes">
        <pc:chgData name="Vibeke Seland Ramm" userId="S::vibera@oslomet.no::dd2fd9d3-238b-4c2a-94c3-0d77a9a0372c" providerId="AD" clId="Web-{C6699783-5EF4-4C12-94BF-B9DD3CAF1C5F}" dt="2020-11-27T12:56:34.701" v="15"/>
        <pc:sldMkLst>
          <pc:docMk/>
          <pc:sldMk cId="3080528329" sldId="399"/>
        </pc:sldMkLst>
      </pc:sldChg>
    </pc:docChg>
  </pc:docChgLst>
  <pc:docChgLst>
    <pc:chgData name="Katharina" userId="9c1f5d3d-2bd0-4ab8-99c1-07a8b5088ed5" providerId="ADAL" clId="{FCE97F1A-C936-48EC-9136-4F5F458377D9}"/>
    <pc:docChg chg="undo custSel addSld delSld modSld sldOrd modSection">
      <pc:chgData name="Katharina" userId="9c1f5d3d-2bd0-4ab8-99c1-07a8b5088ed5" providerId="ADAL" clId="{FCE97F1A-C936-48EC-9136-4F5F458377D9}" dt="2020-09-10T13:33:49.933" v="1736" actId="20577"/>
      <pc:docMkLst>
        <pc:docMk/>
      </pc:docMkLst>
      <pc:sldChg chg="ord">
        <pc:chgData name="Katharina" userId="9c1f5d3d-2bd0-4ab8-99c1-07a8b5088ed5" providerId="ADAL" clId="{FCE97F1A-C936-48EC-9136-4F5F458377D9}" dt="2020-09-10T09:20:05.043" v="1169"/>
        <pc:sldMkLst>
          <pc:docMk/>
          <pc:sldMk cId="139628495" sldId="282"/>
        </pc:sldMkLst>
      </pc:sldChg>
      <pc:sldChg chg="modSp">
        <pc:chgData name="Katharina" userId="9c1f5d3d-2bd0-4ab8-99c1-07a8b5088ed5" providerId="ADAL" clId="{FCE97F1A-C936-48EC-9136-4F5F458377D9}" dt="2020-09-08T11:22:41.471" v="31" actId="20577"/>
        <pc:sldMkLst>
          <pc:docMk/>
          <pc:sldMk cId="59297850" sldId="334"/>
        </pc:sldMkLst>
        <pc:spChg chg="mod">
          <ac:chgData name="Katharina" userId="9c1f5d3d-2bd0-4ab8-99c1-07a8b5088ed5" providerId="ADAL" clId="{FCE97F1A-C936-48EC-9136-4F5F458377D9}" dt="2020-09-08T11:22:41.471" v="31" actId="20577"/>
          <ac:spMkLst>
            <pc:docMk/>
            <pc:sldMk cId="59297850" sldId="334"/>
            <ac:spMk id="4" creationId="{7DDBBBC4-F4F0-4D80-804A-8E39A39F85C4}"/>
          </ac:spMkLst>
        </pc:spChg>
      </pc:sldChg>
      <pc:sldChg chg="addSp modSp del">
        <pc:chgData name="Katharina" userId="9c1f5d3d-2bd0-4ab8-99c1-07a8b5088ed5" providerId="ADAL" clId="{FCE97F1A-C936-48EC-9136-4F5F458377D9}" dt="2020-09-08T20:38:20.679" v="902" actId="2696"/>
        <pc:sldMkLst>
          <pc:docMk/>
          <pc:sldMk cId="3398151138" sldId="356"/>
        </pc:sldMkLst>
        <pc:spChg chg="add mod">
          <ac:chgData name="Katharina" userId="9c1f5d3d-2bd0-4ab8-99c1-07a8b5088ed5" providerId="ADAL" clId="{FCE97F1A-C936-48EC-9136-4F5F458377D9}" dt="2020-09-08T11:24:58.436" v="53" actId="207"/>
          <ac:spMkLst>
            <pc:docMk/>
            <pc:sldMk cId="3398151138" sldId="356"/>
            <ac:spMk id="36" creationId="{9B64B296-9741-4445-BB4A-594E27E85E82}"/>
          </ac:spMkLst>
        </pc:spChg>
      </pc:sldChg>
      <pc:sldChg chg="modSp">
        <pc:chgData name="Katharina" userId="9c1f5d3d-2bd0-4ab8-99c1-07a8b5088ed5" providerId="ADAL" clId="{FCE97F1A-C936-48EC-9136-4F5F458377D9}" dt="2020-09-10T10:18:33.882" v="1277" actId="20577"/>
        <pc:sldMkLst>
          <pc:docMk/>
          <pc:sldMk cId="2320112819" sldId="387"/>
        </pc:sldMkLst>
        <pc:spChg chg="mod">
          <ac:chgData name="Katharina" userId="9c1f5d3d-2bd0-4ab8-99c1-07a8b5088ed5" providerId="ADAL" clId="{FCE97F1A-C936-48EC-9136-4F5F458377D9}" dt="2020-09-10T10:18:33.882" v="1277" actId="20577"/>
          <ac:spMkLst>
            <pc:docMk/>
            <pc:sldMk cId="2320112819" sldId="387"/>
            <ac:spMk id="4" creationId="{F96267EC-C4E1-4E62-B604-B9B06B61ABBE}"/>
          </ac:spMkLst>
        </pc:spChg>
      </pc:sldChg>
      <pc:sldChg chg="modTransition">
        <pc:chgData name="Katharina" userId="9c1f5d3d-2bd0-4ab8-99c1-07a8b5088ed5" providerId="ADAL" clId="{FCE97F1A-C936-48EC-9136-4F5F458377D9}" dt="2020-09-10T13:01:56.785" v="1446"/>
        <pc:sldMkLst>
          <pc:docMk/>
          <pc:sldMk cId="1180481952" sldId="396"/>
        </pc:sldMkLst>
      </pc:sldChg>
      <pc:sldChg chg="modTransition">
        <pc:chgData name="Katharina" userId="9c1f5d3d-2bd0-4ab8-99c1-07a8b5088ed5" providerId="ADAL" clId="{FCE97F1A-C936-48EC-9136-4F5F458377D9}" dt="2020-09-10T10:11:44.051" v="1170"/>
        <pc:sldMkLst>
          <pc:docMk/>
          <pc:sldMk cId="796575250" sldId="398"/>
        </pc:sldMkLst>
      </pc:sldChg>
      <pc:sldChg chg="modSp modNotesTx">
        <pc:chgData name="Katharina" userId="9c1f5d3d-2bd0-4ab8-99c1-07a8b5088ed5" providerId="ADAL" clId="{FCE97F1A-C936-48EC-9136-4F5F458377D9}" dt="2020-09-10T13:02:43.146" v="1477" actId="20577"/>
        <pc:sldMkLst>
          <pc:docMk/>
          <pc:sldMk cId="3080528329" sldId="399"/>
        </pc:sldMkLst>
        <pc:spChg chg="mod">
          <ac:chgData name="Katharina" userId="9c1f5d3d-2bd0-4ab8-99c1-07a8b5088ed5" providerId="ADAL" clId="{FCE97F1A-C936-48EC-9136-4F5F458377D9}" dt="2020-09-10T13:02:43.146" v="1477" actId="20577"/>
          <ac:spMkLst>
            <pc:docMk/>
            <pc:sldMk cId="3080528329" sldId="399"/>
            <ac:spMk id="7" creationId="{B22D09A8-CD7D-4126-9D5C-847D21C18FBA}"/>
          </ac:spMkLst>
        </pc:spChg>
      </pc:sldChg>
      <pc:sldChg chg="del">
        <pc:chgData name="Katharina" userId="9c1f5d3d-2bd0-4ab8-99c1-07a8b5088ed5" providerId="ADAL" clId="{FCE97F1A-C936-48EC-9136-4F5F458377D9}" dt="2020-09-08T11:29:55.759" v="72" actId="2696"/>
        <pc:sldMkLst>
          <pc:docMk/>
          <pc:sldMk cId="2014351440" sldId="401"/>
        </pc:sldMkLst>
      </pc:sldChg>
      <pc:sldChg chg="addSp delSp modSp modTransition">
        <pc:chgData name="Katharina" userId="9c1f5d3d-2bd0-4ab8-99c1-07a8b5088ed5" providerId="ADAL" clId="{FCE97F1A-C936-48EC-9136-4F5F458377D9}" dt="2020-09-10T10:34:13.532" v="1278"/>
        <pc:sldMkLst>
          <pc:docMk/>
          <pc:sldMk cId="929537262" sldId="403"/>
        </pc:sldMkLst>
        <pc:spChg chg="add del mod">
          <ac:chgData name="Katharina" userId="9c1f5d3d-2bd0-4ab8-99c1-07a8b5088ed5" providerId="ADAL" clId="{FCE97F1A-C936-48EC-9136-4F5F458377D9}" dt="2020-09-08T12:56:08.094" v="139" actId="478"/>
          <ac:spMkLst>
            <pc:docMk/>
            <pc:sldMk cId="929537262" sldId="403"/>
            <ac:spMk id="3" creationId="{4DC7BF1A-233C-4389-8F36-1E711010C525}"/>
          </ac:spMkLst>
        </pc:spChg>
      </pc:sldChg>
      <pc:sldChg chg="addSp delSp modSp addCm delCm">
        <pc:chgData name="Katharina" userId="9c1f5d3d-2bd0-4ab8-99c1-07a8b5088ed5" providerId="ADAL" clId="{FCE97F1A-C936-48EC-9136-4F5F458377D9}" dt="2020-09-10T13:10:00.453" v="1523" actId="478"/>
        <pc:sldMkLst>
          <pc:docMk/>
          <pc:sldMk cId="1552759957" sldId="404"/>
        </pc:sldMkLst>
        <pc:spChg chg="mod">
          <ac:chgData name="Katharina" userId="9c1f5d3d-2bd0-4ab8-99c1-07a8b5088ed5" providerId="ADAL" clId="{FCE97F1A-C936-48EC-9136-4F5F458377D9}" dt="2020-09-10T13:04:33.014" v="1491" actId="20577"/>
          <ac:spMkLst>
            <pc:docMk/>
            <pc:sldMk cId="1552759957" sldId="404"/>
            <ac:spMk id="4" creationId="{6B6D8BA5-AAE2-4166-83C4-7C8FC0C0B648}"/>
          </ac:spMkLst>
        </pc:spChg>
        <pc:spChg chg="add del mod">
          <ac:chgData name="Katharina" userId="9c1f5d3d-2bd0-4ab8-99c1-07a8b5088ed5" providerId="ADAL" clId="{FCE97F1A-C936-48EC-9136-4F5F458377D9}" dt="2020-09-08T20:31:36.314" v="900" actId="478"/>
          <ac:spMkLst>
            <pc:docMk/>
            <pc:sldMk cId="1552759957" sldId="404"/>
            <ac:spMk id="6" creationId="{15DA8030-E491-48B6-B9BA-BCA649C43B74}"/>
          </ac:spMkLst>
        </pc:spChg>
        <pc:spChg chg="add mod">
          <ac:chgData name="Katharina" userId="9c1f5d3d-2bd0-4ab8-99c1-07a8b5088ed5" providerId="ADAL" clId="{FCE97F1A-C936-48EC-9136-4F5F458377D9}" dt="2020-09-10T13:04:49.506" v="1492" actId="767"/>
          <ac:spMkLst>
            <pc:docMk/>
            <pc:sldMk cId="1552759957" sldId="404"/>
            <ac:spMk id="6" creationId="{1CC6AF3D-15E9-4519-BE83-F154E1976EFC}"/>
          </ac:spMkLst>
        </pc:spChg>
        <pc:spChg chg="add del mod">
          <ac:chgData name="Katharina" userId="9c1f5d3d-2bd0-4ab8-99c1-07a8b5088ed5" providerId="ADAL" clId="{FCE97F1A-C936-48EC-9136-4F5F458377D9}" dt="2020-09-10T13:10:00.453" v="1523" actId="478"/>
          <ac:spMkLst>
            <pc:docMk/>
            <pc:sldMk cId="1552759957" sldId="404"/>
            <ac:spMk id="7" creationId="{AD99BF38-0B72-419D-BB3A-4F793F4B78E1}"/>
          </ac:spMkLst>
        </pc:spChg>
      </pc:sldChg>
      <pc:sldChg chg="modSp add del">
        <pc:chgData name="Katharina" userId="9c1f5d3d-2bd0-4ab8-99c1-07a8b5088ed5" providerId="ADAL" clId="{FCE97F1A-C936-48EC-9136-4F5F458377D9}" dt="2020-09-08T20:34:54.628" v="901" actId="2696"/>
        <pc:sldMkLst>
          <pc:docMk/>
          <pc:sldMk cId="766333807" sldId="407"/>
        </pc:sldMkLst>
        <pc:spChg chg="mod">
          <ac:chgData name="Katharina" userId="9c1f5d3d-2bd0-4ab8-99c1-07a8b5088ed5" providerId="ADAL" clId="{FCE97F1A-C936-48EC-9136-4F5F458377D9}" dt="2020-09-08T11:38:24.791" v="136" actId="20577"/>
          <ac:spMkLst>
            <pc:docMk/>
            <pc:sldMk cId="766333807" sldId="407"/>
            <ac:spMk id="5" creationId="{C0F31573-503C-4FDC-BB99-E0D6650AE56F}"/>
          </ac:spMkLst>
        </pc:spChg>
      </pc:sldChg>
      <pc:sldChg chg="addSp delSp modSp add">
        <pc:chgData name="Katharina" userId="9c1f5d3d-2bd0-4ab8-99c1-07a8b5088ed5" providerId="ADAL" clId="{FCE97F1A-C936-48EC-9136-4F5F458377D9}" dt="2020-09-10T13:01:03.706" v="1445" actId="404"/>
        <pc:sldMkLst>
          <pc:docMk/>
          <pc:sldMk cId="3342032130" sldId="408"/>
        </pc:sldMkLst>
        <pc:spChg chg="del">
          <ac:chgData name="Katharina" userId="9c1f5d3d-2bd0-4ab8-99c1-07a8b5088ed5" providerId="ADAL" clId="{FCE97F1A-C936-48EC-9136-4F5F458377D9}" dt="2020-09-08T13:09:21.487" v="393" actId="478"/>
          <ac:spMkLst>
            <pc:docMk/>
            <pc:sldMk cId="3342032130" sldId="408"/>
            <ac:spMk id="3" creationId="{4DC7BF1A-233C-4389-8F36-1E711010C525}"/>
          </ac:spMkLst>
        </pc:spChg>
        <pc:spChg chg="mod">
          <ac:chgData name="Katharina" userId="9c1f5d3d-2bd0-4ab8-99c1-07a8b5088ed5" providerId="ADAL" clId="{FCE97F1A-C936-48EC-9136-4F5F458377D9}" dt="2020-09-08T13:01:57.193" v="382" actId="12788"/>
          <ac:spMkLst>
            <pc:docMk/>
            <pc:sldMk cId="3342032130" sldId="408"/>
            <ac:spMk id="24" creationId="{7B279EFD-5394-40B5-8C1B-0EBA32E1663A}"/>
          </ac:spMkLst>
        </pc:spChg>
        <pc:spChg chg="del">
          <ac:chgData name="Katharina" userId="9c1f5d3d-2bd0-4ab8-99c1-07a8b5088ed5" providerId="ADAL" clId="{FCE97F1A-C936-48EC-9136-4F5F458377D9}" dt="2020-09-08T12:56:25.109" v="140" actId="478"/>
          <ac:spMkLst>
            <pc:docMk/>
            <pc:sldMk cId="3342032130" sldId="408"/>
            <ac:spMk id="32" creationId="{183F5A40-2340-410E-86CB-8E63B08B7C9B}"/>
          </ac:spMkLst>
        </pc:spChg>
        <pc:spChg chg="del">
          <ac:chgData name="Katharina" userId="9c1f5d3d-2bd0-4ab8-99c1-07a8b5088ed5" providerId="ADAL" clId="{FCE97F1A-C936-48EC-9136-4F5F458377D9}" dt="2020-09-08T12:56:25.109" v="140" actId="478"/>
          <ac:spMkLst>
            <pc:docMk/>
            <pc:sldMk cId="3342032130" sldId="408"/>
            <ac:spMk id="33" creationId="{1ECB4BA6-695F-4D11-A650-158C76FEEE48}"/>
          </ac:spMkLst>
        </pc:spChg>
        <pc:spChg chg="del">
          <ac:chgData name="Katharina" userId="9c1f5d3d-2bd0-4ab8-99c1-07a8b5088ed5" providerId="ADAL" clId="{FCE97F1A-C936-48EC-9136-4F5F458377D9}" dt="2020-09-08T12:56:25.109" v="140" actId="478"/>
          <ac:spMkLst>
            <pc:docMk/>
            <pc:sldMk cId="3342032130" sldId="408"/>
            <ac:spMk id="34" creationId="{A2390BFF-2949-4F59-9429-80E992D0074F}"/>
          </ac:spMkLst>
        </pc:spChg>
        <pc:spChg chg="mod">
          <ac:chgData name="Katharina" userId="9c1f5d3d-2bd0-4ab8-99c1-07a8b5088ed5" providerId="ADAL" clId="{FCE97F1A-C936-48EC-9136-4F5F458377D9}" dt="2020-09-08T13:11:59.592" v="469" actId="164"/>
          <ac:spMkLst>
            <pc:docMk/>
            <pc:sldMk cId="3342032130" sldId="408"/>
            <ac:spMk id="35" creationId="{620B5AF7-EB04-4290-8EFC-0E55B23D8743}"/>
          </ac:spMkLst>
        </pc:spChg>
        <pc:spChg chg="mod">
          <ac:chgData name="Katharina" userId="9c1f5d3d-2bd0-4ab8-99c1-07a8b5088ed5" providerId="ADAL" clId="{FCE97F1A-C936-48EC-9136-4F5F458377D9}" dt="2020-09-08T13:01:19.740" v="375" actId="12789"/>
          <ac:spMkLst>
            <pc:docMk/>
            <pc:sldMk cId="3342032130" sldId="408"/>
            <ac:spMk id="36" creationId="{DB7FA79B-75D3-46DC-AA5E-E6507387D0F5}"/>
          </ac:spMkLst>
        </pc:spChg>
        <pc:spChg chg="mod">
          <ac:chgData name="Katharina" userId="9c1f5d3d-2bd0-4ab8-99c1-07a8b5088ed5" providerId="ADAL" clId="{FCE97F1A-C936-48EC-9136-4F5F458377D9}" dt="2020-09-08T13:01:57.193" v="382" actId="12788"/>
          <ac:spMkLst>
            <pc:docMk/>
            <pc:sldMk cId="3342032130" sldId="408"/>
            <ac:spMk id="37" creationId="{035B9A90-F365-4EE4-86A5-65E0A8661083}"/>
          </ac:spMkLst>
        </pc:spChg>
        <pc:spChg chg="mod">
          <ac:chgData name="Katharina" userId="9c1f5d3d-2bd0-4ab8-99c1-07a8b5088ed5" providerId="ADAL" clId="{FCE97F1A-C936-48EC-9136-4F5F458377D9}" dt="2020-09-08T13:14:04.873" v="492" actId="1036"/>
          <ac:spMkLst>
            <pc:docMk/>
            <pc:sldMk cId="3342032130" sldId="408"/>
            <ac:spMk id="38" creationId="{45DF82E8-4538-405C-8C8D-DBD8EDE893B8}"/>
          </ac:spMkLst>
        </pc:spChg>
        <pc:spChg chg="del">
          <ac:chgData name="Katharina" userId="9c1f5d3d-2bd0-4ab8-99c1-07a8b5088ed5" providerId="ADAL" clId="{FCE97F1A-C936-48EC-9136-4F5F458377D9}" dt="2020-09-08T12:56:25.109" v="140" actId="478"/>
          <ac:spMkLst>
            <pc:docMk/>
            <pc:sldMk cId="3342032130" sldId="408"/>
            <ac:spMk id="41" creationId="{5ED411FE-DED1-4151-8EAD-6D3128FE1299}"/>
          </ac:spMkLst>
        </pc:spChg>
        <pc:spChg chg="del">
          <ac:chgData name="Katharina" userId="9c1f5d3d-2bd0-4ab8-99c1-07a8b5088ed5" providerId="ADAL" clId="{FCE97F1A-C936-48EC-9136-4F5F458377D9}" dt="2020-09-08T12:56:25.109" v="140" actId="478"/>
          <ac:spMkLst>
            <pc:docMk/>
            <pc:sldMk cId="3342032130" sldId="408"/>
            <ac:spMk id="42" creationId="{83F0EB44-4BA5-4DF9-AD96-9A734B16FA5E}"/>
          </ac:spMkLst>
        </pc:spChg>
        <pc:spChg chg="del">
          <ac:chgData name="Katharina" userId="9c1f5d3d-2bd0-4ab8-99c1-07a8b5088ed5" providerId="ADAL" clId="{FCE97F1A-C936-48EC-9136-4F5F458377D9}" dt="2020-09-08T12:56:25.109" v="140" actId="478"/>
          <ac:spMkLst>
            <pc:docMk/>
            <pc:sldMk cId="3342032130" sldId="408"/>
            <ac:spMk id="43" creationId="{FB1FDAE7-584C-4B5A-AA46-349DC53F8B85}"/>
          </ac:spMkLst>
        </pc:spChg>
        <pc:spChg chg="del">
          <ac:chgData name="Katharina" userId="9c1f5d3d-2bd0-4ab8-99c1-07a8b5088ed5" providerId="ADAL" clId="{FCE97F1A-C936-48EC-9136-4F5F458377D9}" dt="2020-09-08T12:56:25.109" v="140" actId="478"/>
          <ac:spMkLst>
            <pc:docMk/>
            <pc:sldMk cId="3342032130" sldId="408"/>
            <ac:spMk id="44" creationId="{EE4E5464-EAFE-403C-BB45-02F8E2F3BECB}"/>
          </ac:spMkLst>
        </pc:spChg>
        <pc:spChg chg="del">
          <ac:chgData name="Katharina" userId="9c1f5d3d-2bd0-4ab8-99c1-07a8b5088ed5" providerId="ADAL" clId="{FCE97F1A-C936-48EC-9136-4F5F458377D9}" dt="2020-09-08T12:56:25.109" v="140" actId="478"/>
          <ac:spMkLst>
            <pc:docMk/>
            <pc:sldMk cId="3342032130" sldId="408"/>
            <ac:spMk id="45" creationId="{8835BE12-F65F-45EF-9A51-A46C753C7EFE}"/>
          </ac:spMkLst>
        </pc:spChg>
        <pc:spChg chg="del">
          <ac:chgData name="Katharina" userId="9c1f5d3d-2bd0-4ab8-99c1-07a8b5088ed5" providerId="ADAL" clId="{FCE97F1A-C936-48EC-9136-4F5F458377D9}" dt="2020-09-08T12:56:25.109" v="140" actId="478"/>
          <ac:spMkLst>
            <pc:docMk/>
            <pc:sldMk cId="3342032130" sldId="408"/>
            <ac:spMk id="46" creationId="{01FD3D30-03ED-4C61-99BB-241F05B72CFF}"/>
          </ac:spMkLst>
        </pc:spChg>
        <pc:spChg chg="del">
          <ac:chgData name="Katharina" userId="9c1f5d3d-2bd0-4ab8-99c1-07a8b5088ed5" providerId="ADAL" clId="{FCE97F1A-C936-48EC-9136-4F5F458377D9}" dt="2020-09-08T12:56:25.109" v="140" actId="478"/>
          <ac:spMkLst>
            <pc:docMk/>
            <pc:sldMk cId="3342032130" sldId="408"/>
            <ac:spMk id="48" creationId="{241B9693-2C1F-4765-867C-1339CEA0FD13}"/>
          </ac:spMkLst>
        </pc:spChg>
        <pc:spChg chg="del">
          <ac:chgData name="Katharina" userId="9c1f5d3d-2bd0-4ab8-99c1-07a8b5088ed5" providerId="ADAL" clId="{FCE97F1A-C936-48EC-9136-4F5F458377D9}" dt="2020-09-08T12:56:25.109" v="140" actId="478"/>
          <ac:spMkLst>
            <pc:docMk/>
            <pc:sldMk cId="3342032130" sldId="408"/>
            <ac:spMk id="50" creationId="{434C8AB5-3BCF-48E9-B738-D60BA3DE038C}"/>
          </ac:spMkLst>
        </pc:spChg>
        <pc:spChg chg="mod">
          <ac:chgData name="Katharina" userId="9c1f5d3d-2bd0-4ab8-99c1-07a8b5088ed5" providerId="ADAL" clId="{FCE97F1A-C936-48EC-9136-4F5F458377D9}" dt="2020-09-08T13:10:07.501" v="401" actId="1076"/>
          <ac:spMkLst>
            <pc:docMk/>
            <pc:sldMk cId="3342032130" sldId="408"/>
            <ac:spMk id="51" creationId="{E0101EA2-8901-449D-AF45-B4E010950B4B}"/>
          </ac:spMkLst>
        </pc:spChg>
        <pc:spChg chg="mod">
          <ac:chgData name="Katharina" userId="9c1f5d3d-2bd0-4ab8-99c1-07a8b5088ed5" providerId="ADAL" clId="{FCE97F1A-C936-48EC-9136-4F5F458377D9}" dt="2020-09-08T12:59:08.630" v="285" actId="1035"/>
          <ac:spMkLst>
            <pc:docMk/>
            <pc:sldMk cId="3342032130" sldId="408"/>
            <ac:spMk id="52" creationId="{D338D739-A59A-465D-BA0D-429A7A58E60A}"/>
          </ac:spMkLst>
        </pc:spChg>
        <pc:spChg chg="mod">
          <ac:chgData name="Katharina" userId="9c1f5d3d-2bd0-4ab8-99c1-07a8b5088ed5" providerId="ADAL" clId="{FCE97F1A-C936-48EC-9136-4F5F458377D9}" dt="2020-09-08T12:59:08.630" v="285" actId="1035"/>
          <ac:spMkLst>
            <pc:docMk/>
            <pc:sldMk cId="3342032130" sldId="408"/>
            <ac:spMk id="53" creationId="{A62839BD-2ECF-4474-A0FA-37F8C8155A2D}"/>
          </ac:spMkLst>
        </pc:spChg>
        <pc:spChg chg="mod">
          <ac:chgData name="Katharina" userId="9c1f5d3d-2bd0-4ab8-99c1-07a8b5088ed5" providerId="ADAL" clId="{FCE97F1A-C936-48EC-9136-4F5F458377D9}" dt="2020-09-08T12:59:08.630" v="285" actId="1035"/>
          <ac:spMkLst>
            <pc:docMk/>
            <pc:sldMk cId="3342032130" sldId="408"/>
            <ac:spMk id="54" creationId="{CDA0E26F-6C9D-4DB8-8523-DF094F92B25B}"/>
          </ac:spMkLst>
        </pc:spChg>
        <pc:spChg chg="mod">
          <ac:chgData name="Katharina" userId="9c1f5d3d-2bd0-4ab8-99c1-07a8b5088ed5" providerId="ADAL" clId="{FCE97F1A-C936-48EC-9136-4F5F458377D9}" dt="2020-09-08T13:10:07.501" v="401" actId="1076"/>
          <ac:spMkLst>
            <pc:docMk/>
            <pc:sldMk cId="3342032130" sldId="408"/>
            <ac:spMk id="55" creationId="{A7D83241-94F3-402C-8E95-406EF4EF047B}"/>
          </ac:spMkLst>
        </pc:spChg>
        <pc:spChg chg="mod">
          <ac:chgData name="Katharina" userId="9c1f5d3d-2bd0-4ab8-99c1-07a8b5088ed5" providerId="ADAL" clId="{FCE97F1A-C936-48EC-9136-4F5F458377D9}" dt="2020-09-08T12:59:08.630" v="285" actId="1035"/>
          <ac:spMkLst>
            <pc:docMk/>
            <pc:sldMk cId="3342032130" sldId="408"/>
            <ac:spMk id="56" creationId="{1683BBDF-6681-49F5-8623-2E8A669E998F}"/>
          </ac:spMkLst>
        </pc:spChg>
        <pc:spChg chg="del">
          <ac:chgData name="Katharina" userId="9c1f5d3d-2bd0-4ab8-99c1-07a8b5088ed5" providerId="ADAL" clId="{FCE97F1A-C936-48EC-9136-4F5F458377D9}" dt="2020-09-08T12:56:25.109" v="140" actId="478"/>
          <ac:spMkLst>
            <pc:docMk/>
            <pc:sldMk cId="3342032130" sldId="408"/>
            <ac:spMk id="57" creationId="{0C90FF00-4152-45CF-A3E8-97E09D3A8655}"/>
          </ac:spMkLst>
        </pc:spChg>
        <pc:spChg chg="del">
          <ac:chgData name="Katharina" userId="9c1f5d3d-2bd0-4ab8-99c1-07a8b5088ed5" providerId="ADAL" clId="{FCE97F1A-C936-48EC-9136-4F5F458377D9}" dt="2020-09-08T12:56:25.109" v="140" actId="478"/>
          <ac:spMkLst>
            <pc:docMk/>
            <pc:sldMk cId="3342032130" sldId="408"/>
            <ac:spMk id="58" creationId="{78FCD047-E88F-4B6F-AEDF-E6EE83B24E0C}"/>
          </ac:spMkLst>
        </pc:spChg>
        <pc:spChg chg="del">
          <ac:chgData name="Katharina" userId="9c1f5d3d-2bd0-4ab8-99c1-07a8b5088ed5" providerId="ADAL" clId="{FCE97F1A-C936-48EC-9136-4F5F458377D9}" dt="2020-09-08T12:56:25.109" v="140" actId="478"/>
          <ac:spMkLst>
            <pc:docMk/>
            <pc:sldMk cId="3342032130" sldId="408"/>
            <ac:spMk id="59" creationId="{D1A580C9-5177-41A6-8CF3-F8BC2E5C31B5}"/>
          </ac:spMkLst>
        </pc:spChg>
        <pc:spChg chg="del">
          <ac:chgData name="Katharina" userId="9c1f5d3d-2bd0-4ab8-99c1-07a8b5088ed5" providerId="ADAL" clId="{FCE97F1A-C936-48EC-9136-4F5F458377D9}" dt="2020-09-08T12:56:25.109" v="140" actId="478"/>
          <ac:spMkLst>
            <pc:docMk/>
            <pc:sldMk cId="3342032130" sldId="408"/>
            <ac:spMk id="61" creationId="{FA0ACF7D-51D9-400C-A149-226A9F5D9E70}"/>
          </ac:spMkLst>
        </pc:spChg>
        <pc:spChg chg="del">
          <ac:chgData name="Katharina" userId="9c1f5d3d-2bd0-4ab8-99c1-07a8b5088ed5" providerId="ADAL" clId="{FCE97F1A-C936-48EC-9136-4F5F458377D9}" dt="2020-09-08T12:56:25.109" v="140" actId="478"/>
          <ac:spMkLst>
            <pc:docMk/>
            <pc:sldMk cId="3342032130" sldId="408"/>
            <ac:spMk id="62" creationId="{4309A4EE-899F-4071-B780-2C8AB44F2903}"/>
          </ac:spMkLst>
        </pc:spChg>
        <pc:spChg chg="del">
          <ac:chgData name="Katharina" userId="9c1f5d3d-2bd0-4ab8-99c1-07a8b5088ed5" providerId="ADAL" clId="{FCE97F1A-C936-48EC-9136-4F5F458377D9}" dt="2020-09-08T12:56:25.109" v="140" actId="478"/>
          <ac:spMkLst>
            <pc:docMk/>
            <pc:sldMk cId="3342032130" sldId="408"/>
            <ac:spMk id="63" creationId="{BCE7715E-5F69-4D7B-8A42-A7A852875DF1}"/>
          </ac:spMkLst>
        </pc:spChg>
        <pc:spChg chg="del">
          <ac:chgData name="Katharina" userId="9c1f5d3d-2bd0-4ab8-99c1-07a8b5088ed5" providerId="ADAL" clId="{FCE97F1A-C936-48EC-9136-4F5F458377D9}" dt="2020-09-08T12:56:25.109" v="140" actId="478"/>
          <ac:spMkLst>
            <pc:docMk/>
            <pc:sldMk cId="3342032130" sldId="408"/>
            <ac:spMk id="64" creationId="{3036CB51-CF64-4957-95A1-E43F3B271219}"/>
          </ac:spMkLst>
        </pc:spChg>
        <pc:spChg chg="del">
          <ac:chgData name="Katharina" userId="9c1f5d3d-2bd0-4ab8-99c1-07a8b5088ed5" providerId="ADAL" clId="{FCE97F1A-C936-48EC-9136-4F5F458377D9}" dt="2020-09-08T12:56:25.109" v="140" actId="478"/>
          <ac:spMkLst>
            <pc:docMk/>
            <pc:sldMk cId="3342032130" sldId="408"/>
            <ac:spMk id="65" creationId="{39A44144-769B-4FB7-B6F7-B99BF9730250}"/>
          </ac:spMkLst>
        </pc:spChg>
        <pc:spChg chg="mod">
          <ac:chgData name="Katharina" userId="9c1f5d3d-2bd0-4ab8-99c1-07a8b5088ed5" providerId="ADAL" clId="{FCE97F1A-C936-48EC-9136-4F5F458377D9}" dt="2020-09-10T13:01:03.706" v="1445" actId="404"/>
          <ac:spMkLst>
            <pc:docMk/>
            <pc:sldMk cId="3342032130" sldId="408"/>
            <ac:spMk id="66" creationId="{F4A6EF5D-DF04-4214-A738-91C8A96A5A54}"/>
          </ac:spMkLst>
        </pc:spChg>
        <pc:spChg chg="del">
          <ac:chgData name="Katharina" userId="9c1f5d3d-2bd0-4ab8-99c1-07a8b5088ed5" providerId="ADAL" clId="{FCE97F1A-C936-48EC-9136-4F5F458377D9}" dt="2020-09-08T12:56:25.109" v="140" actId="478"/>
          <ac:spMkLst>
            <pc:docMk/>
            <pc:sldMk cId="3342032130" sldId="408"/>
            <ac:spMk id="67" creationId="{278AEA9B-FD18-45B4-A3DB-F8BCCC7986EA}"/>
          </ac:spMkLst>
        </pc:spChg>
        <pc:spChg chg="del">
          <ac:chgData name="Katharina" userId="9c1f5d3d-2bd0-4ab8-99c1-07a8b5088ed5" providerId="ADAL" clId="{FCE97F1A-C936-48EC-9136-4F5F458377D9}" dt="2020-09-08T12:56:25.109" v="140" actId="478"/>
          <ac:spMkLst>
            <pc:docMk/>
            <pc:sldMk cId="3342032130" sldId="408"/>
            <ac:spMk id="68" creationId="{4ADA6FD5-8678-4CF0-9B1D-EB538B9826DC}"/>
          </ac:spMkLst>
        </pc:spChg>
        <pc:spChg chg="del">
          <ac:chgData name="Katharina" userId="9c1f5d3d-2bd0-4ab8-99c1-07a8b5088ed5" providerId="ADAL" clId="{FCE97F1A-C936-48EC-9136-4F5F458377D9}" dt="2020-09-08T12:56:25.109" v="140" actId="478"/>
          <ac:spMkLst>
            <pc:docMk/>
            <pc:sldMk cId="3342032130" sldId="408"/>
            <ac:spMk id="70" creationId="{DBF0A6E4-7439-47D0-997D-B4D8E32134DA}"/>
          </ac:spMkLst>
        </pc:spChg>
        <pc:spChg chg="del">
          <ac:chgData name="Katharina" userId="9c1f5d3d-2bd0-4ab8-99c1-07a8b5088ed5" providerId="ADAL" clId="{FCE97F1A-C936-48EC-9136-4F5F458377D9}" dt="2020-09-08T12:56:25.109" v="140" actId="478"/>
          <ac:spMkLst>
            <pc:docMk/>
            <pc:sldMk cId="3342032130" sldId="408"/>
            <ac:spMk id="71" creationId="{4AC87DBA-2178-4B5E-9956-A09A89304B44}"/>
          </ac:spMkLst>
        </pc:spChg>
        <pc:spChg chg="add mod">
          <ac:chgData name="Katharina" userId="9c1f5d3d-2bd0-4ab8-99c1-07a8b5088ed5" providerId="ADAL" clId="{FCE97F1A-C936-48EC-9136-4F5F458377D9}" dt="2020-09-08T13:11:59.592" v="469" actId="164"/>
          <ac:spMkLst>
            <pc:docMk/>
            <pc:sldMk cId="3342032130" sldId="408"/>
            <ac:spMk id="95" creationId="{E7640B0D-D5E3-45A8-8BE1-8B9F88B5E58B}"/>
          </ac:spMkLst>
        </pc:spChg>
        <pc:grpChg chg="add mod">
          <ac:chgData name="Katharina" userId="9c1f5d3d-2bd0-4ab8-99c1-07a8b5088ed5" providerId="ADAL" clId="{FCE97F1A-C936-48EC-9136-4F5F458377D9}" dt="2020-09-08T13:14:04.873" v="492" actId="1036"/>
          <ac:grpSpMkLst>
            <pc:docMk/>
            <pc:sldMk cId="3342032130" sldId="408"/>
            <ac:grpSpMk id="94" creationId="{2EA72463-3016-43FB-8E6E-0611092462A7}"/>
          </ac:grpSpMkLst>
        </pc:grpChg>
        <pc:cxnChg chg="del mod">
          <ac:chgData name="Katharina" userId="9c1f5d3d-2bd0-4ab8-99c1-07a8b5088ed5" providerId="ADAL" clId="{FCE97F1A-C936-48EC-9136-4F5F458377D9}" dt="2020-09-08T13:01:11.101" v="374" actId="478"/>
          <ac:cxnSpMkLst>
            <pc:docMk/>
            <pc:sldMk cId="3342032130" sldId="408"/>
            <ac:cxnSpMk id="39" creationId="{C4793D22-3161-4871-A040-137B2F39CD31}"/>
          </ac:cxnSpMkLst>
        </pc:cxnChg>
        <pc:cxnChg chg="del mod">
          <ac:chgData name="Katharina" userId="9c1f5d3d-2bd0-4ab8-99c1-07a8b5088ed5" providerId="ADAL" clId="{FCE97F1A-C936-48EC-9136-4F5F458377D9}" dt="2020-09-08T13:09:01.455" v="387" actId="478"/>
          <ac:cxnSpMkLst>
            <pc:docMk/>
            <pc:sldMk cId="3342032130" sldId="408"/>
            <ac:cxnSpMk id="40" creationId="{1DCF3DEC-A006-4796-864F-95E3FD725687}"/>
          </ac:cxnSpMkLst>
        </pc:cxnChg>
        <pc:cxnChg chg="mod">
          <ac:chgData name="Katharina" userId="9c1f5d3d-2bd0-4ab8-99c1-07a8b5088ed5" providerId="ADAL" clId="{FCE97F1A-C936-48EC-9136-4F5F458377D9}" dt="2020-09-08T13:01:57.193" v="382" actId="12788"/>
          <ac:cxnSpMkLst>
            <pc:docMk/>
            <pc:sldMk cId="3342032130" sldId="408"/>
            <ac:cxnSpMk id="47" creationId="{63C9BFB6-C0DE-4063-9590-1ED0E635BAEB}"/>
          </ac:cxnSpMkLst>
        </pc:cxnChg>
        <pc:cxnChg chg="mod">
          <ac:chgData name="Katharina" userId="9c1f5d3d-2bd0-4ab8-99c1-07a8b5088ed5" providerId="ADAL" clId="{FCE97F1A-C936-48EC-9136-4F5F458377D9}" dt="2020-09-08T13:01:57.193" v="382" actId="12788"/>
          <ac:cxnSpMkLst>
            <pc:docMk/>
            <pc:sldMk cId="3342032130" sldId="408"/>
            <ac:cxnSpMk id="49" creationId="{D6DAD8D8-1DEF-4479-9989-CFA4AA74169B}"/>
          </ac:cxnSpMkLst>
        </pc:cxnChg>
        <pc:cxnChg chg="mod">
          <ac:chgData name="Katharina" userId="9c1f5d3d-2bd0-4ab8-99c1-07a8b5088ed5" providerId="ADAL" clId="{FCE97F1A-C936-48EC-9136-4F5F458377D9}" dt="2020-09-08T13:14:04.873" v="492" actId="1036"/>
          <ac:cxnSpMkLst>
            <pc:docMk/>
            <pc:sldMk cId="3342032130" sldId="408"/>
            <ac:cxnSpMk id="60" creationId="{6D648972-C79D-4491-B9D2-220D4A0D9EAC}"/>
          </ac:cxnSpMkLst>
        </pc:cxnChg>
        <pc:cxnChg chg="mod">
          <ac:chgData name="Katharina" userId="9c1f5d3d-2bd0-4ab8-99c1-07a8b5088ed5" providerId="ADAL" clId="{FCE97F1A-C936-48EC-9136-4F5F458377D9}" dt="2020-09-10T13:01:03.706" v="1445" actId="404"/>
          <ac:cxnSpMkLst>
            <pc:docMk/>
            <pc:sldMk cId="3342032130" sldId="408"/>
            <ac:cxnSpMk id="73" creationId="{7D749E9D-B220-4491-B369-8688C2C97DD4}"/>
          </ac:cxnSpMkLst>
        </pc:cxnChg>
        <pc:cxnChg chg="mod">
          <ac:chgData name="Katharina" userId="9c1f5d3d-2bd0-4ab8-99c1-07a8b5088ed5" providerId="ADAL" clId="{FCE97F1A-C936-48EC-9136-4F5F458377D9}" dt="2020-09-08T13:01:57.193" v="382" actId="12788"/>
          <ac:cxnSpMkLst>
            <pc:docMk/>
            <pc:sldMk cId="3342032130" sldId="408"/>
            <ac:cxnSpMk id="77" creationId="{7C59AF36-EBA6-4F2B-BC9D-50367CC9ED7E}"/>
          </ac:cxnSpMkLst>
        </pc:cxnChg>
        <pc:cxnChg chg="mod">
          <ac:chgData name="Katharina" userId="9c1f5d3d-2bd0-4ab8-99c1-07a8b5088ed5" providerId="ADAL" clId="{FCE97F1A-C936-48EC-9136-4F5F458377D9}" dt="2020-09-08T13:01:57.193" v="382" actId="12788"/>
          <ac:cxnSpMkLst>
            <pc:docMk/>
            <pc:sldMk cId="3342032130" sldId="408"/>
            <ac:cxnSpMk id="79" creationId="{7624D877-B99B-434A-9882-6656484F1FE0}"/>
          </ac:cxnSpMkLst>
        </pc:cxnChg>
        <pc:cxnChg chg="add mod">
          <ac:chgData name="Katharina" userId="9c1f5d3d-2bd0-4ab8-99c1-07a8b5088ed5" providerId="ADAL" clId="{FCE97F1A-C936-48EC-9136-4F5F458377D9}" dt="2020-09-08T13:12:55.812" v="476" actId="13822"/>
          <ac:cxnSpMkLst>
            <pc:docMk/>
            <pc:sldMk cId="3342032130" sldId="408"/>
            <ac:cxnSpMk id="87" creationId="{164DC0DF-5527-40DA-8CE8-FB999397BBE1}"/>
          </ac:cxnSpMkLst>
        </pc:cxnChg>
        <pc:cxnChg chg="add mod">
          <ac:chgData name="Katharina" userId="9c1f5d3d-2bd0-4ab8-99c1-07a8b5088ed5" providerId="ADAL" clId="{FCE97F1A-C936-48EC-9136-4F5F458377D9}" dt="2020-09-08T13:02:10.029" v="385" actId="13822"/>
          <ac:cxnSpMkLst>
            <pc:docMk/>
            <pc:sldMk cId="3342032130" sldId="408"/>
            <ac:cxnSpMk id="93" creationId="{0FA590AB-D623-41ED-8874-4835D8BD4933}"/>
          </ac:cxnSpMkLst>
        </pc:cxnChg>
        <pc:cxnChg chg="add del mod">
          <ac:chgData name="Katharina" userId="9c1f5d3d-2bd0-4ab8-99c1-07a8b5088ed5" providerId="ADAL" clId="{FCE97F1A-C936-48EC-9136-4F5F458377D9}" dt="2020-09-08T13:12:35.368" v="472" actId="478"/>
          <ac:cxnSpMkLst>
            <pc:docMk/>
            <pc:sldMk cId="3342032130" sldId="408"/>
            <ac:cxnSpMk id="97" creationId="{1D84DABC-87F5-403D-B377-87408D647C25}"/>
          </ac:cxnSpMkLst>
        </pc:cxnChg>
        <pc:cxnChg chg="add mod">
          <ac:chgData name="Katharina" userId="9c1f5d3d-2bd0-4ab8-99c1-07a8b5088ed5" providerId="ADAL" clId="{FCE97F1A-C936-48EC-9136-4F5F458377D9}" dt="2020-09-08T13:14:04.873" v="492" actId="1036"/>
          <ac:cxnSpMkLst>
            <pc:docMk/>
            <pc:sldMk cId="3342032130" sldId="408"/>
            <ac:cxnSpMk id="99" creationId="{72504D4C-B2FA-4D32-A47B-F62A6B5542EE}"/>
          </ac:cxnSpMkLst>
        </pc:cxnChg>
        <pc:cxnChg chg="del mod">
          <ac:chgData name="Katharina" userId="9c1f5d3d-2bd0-4ab8-99c1-07a8b5088ed5" providerId="ADAL" clId="{FCE97F1A-C936-48EC-9136-4F5F458377D9}" dt="2020-09-08T13:02:01.525" v="383" actId="478"/>
          <ac:cxnSpMkLst>
            <pc:docMk/>
            <pc:sldMk cId="3342032130" sldId="408"/>
            <ac:cxnSpMk id="117" creationId="{2B472584-D5ED-483B-BFD9-EFDE4AC978DE}"/>
          </ac:cxnSpMkLst>
        </pc:cxnChg>
      </pc:sldChg>
      <pc:sldChg chg="addSp delSp modSp add">
        <pc:chgData name="Katharina" userId="9c1f5d3d-2bd0-4ab8-99c1-07a8b5088ed5" providerId="ADAL" clId="{FCE97F1A-C936-48EC-9136-4F5F458377D9}" dt="2020-09-10T13:33:49.933" v="1736" actId="20577"/>
        <pc:sldMkLst>
          <pc:docMk/>
          <pc:sldMk cId="574520463" sldId="409"/>
        </pc:sldMkLst>
        <pc:spChg chg="del">
          <ac:chgData name="Katharina" userId="9c1f5d3d-2bd0-4ab8-99c1-07a8b5088ed5" providerId="ADAL" clId="{FCE97F1A-C936-48EC-9136-4F5F458377D9}" dt="2020-09-08T20:15:06.629" v="512" actId="478"/>
          <ac:spMkLst>
            <pc:docMk/>
            <pc:sldMk cId="574520463" sldId="409"/>
            <ac:spMk id="3" creationId="{4DC7BF1A-233C-4389-8F36-1E711010C525}"/>
          </ac:spMkLst>
        </pc:spChg>
        <pc:spChg chg="mod">
          <ac:chgData name="Katharina" userId="9c1f5d3d-2bd0-4ab8-99c1-07a8b5088ed5" providerId="ADAL" clId="{FCE97F1A-C936-48EC-9136-4F5F458377D9}" dt="2020-09-08T20:24:08.977" v="796" actId="1035"/>
          <ac:spMkLst>
            <pc:docMk/>
            <pc:sldMk cId="574520463" sldId="409"/>
            <ac:spMk id="24" creationId="{7B279EFD-5394-40B5-8C1B-0EBA32E1663A}"/>
          </ac:spMkLst>
        </pc:spChg>
        <pc:spChg chg="mod">
          <ac:chgData name="Katharina" userId="9c1f5d3d-2bd0-4ab8-99c1-07a8b5088ed5" providerId="ADAL" clId="{FCE97F1A-C936-48EC-9136-4F5F458377D9}" dt="2020-09-08T20:28:11.981" v="892" actId="692"/>
          <ac:spMkLst>
            <pc:docMk/>
            <pc:sldMk cId="574520463" sldId="409"/>
            <ac:spMk id="32" creationId="{183F5A40-2340-410E-86CB-8E63B08B7C9B}"/>
          </ac:spMkLst>
        </pc:spChg>
        <pc:spChg chg="mod">
          <ac:chgData name="Katharina" userId="9c1f5d3d-2bd0-4ab8-99c1-07a8b5088ed5" providerId="ADAL" clId="{FCE97F1A-C936-48EC-9136-4F5F458377D9}" dt="2020-09-08T20:28:11.981" v="892" actId="692"/>
          <ac:spMkLst>
            <pc:docMk/>
            <pc:sldMk cId="574520463" sldId="409"/>
            <ac:spMk id="33" creationId="{1ECB4BA6-695F-4D11-A650-158C76FEEE48}"/>
          </ac:spMkLst>
        </pc:spChg>
        <pc:spChg chg="mod">
          <ac:chgData name="Katharina" userId="9c1f5d3d-2bd0-4ab8-99c1-07a8b5088ed5" providerId="ADAL" clId="{FCE97F1A-C936-48EC-9136-4F5F458377D9}" dt="2020-09-08T20:28:11.981" v="892" actId="692"/>
          <ac:spMkLst>
            <pc:docMk/>
            <pc:sldMk cId="574520463" sldId="409"/>
            <ac:spMk id="34" creationId="{A2390BFF-2949-4F59-9429-80E992D0074F}"/>
          </ac:spMkLst>
        </pc:spChg>
        <pc:spChg chg="mod">
          <ac:chgData name="Katharina" userId="9c1f5d3d-2bd0-4ab8-99c1-07a8b5088ed5" providerId="ADAL" clId="{FCE97F1A-C936-48EC-9136-4F5F458377D9}" dt="2020-09-08T20:24:08.977" v="796" actId="1035"/>
          <ac:spMkLst>
            <pc:docMk/>
            <pc:sldMk cId="574520463" sldId="409"/>
            <ac:spMk id="35" creationId="{620B5AF7-EB04-4290-8EFC-0E55B23D8743}"/>
          </ac:spMkLst>
        </pc:spChg>
        <pc:spChg chg="mod">
          <ac:chgData name="Katharina" userId="9c1f5d3d-2bd0-4ab8-99c1-07a8b5088ed5" providerId="ADAL" clId="{FCE97F1A-C936-48EC-9136-4F5F458377D9}" dt="2020-09-08T20:24:08.977" v="796" actId="1035"/>
          <ac:spMkLst>
            <pc:docMk/>
            <pc:sldMk cId="574520463" sldId="409"/>
            <ac:spMk id="36" creationId="{DB7FA79B-75D3-46DC-AA5E-E6507387D0F5}"/>
          </ac:spMkLst>
        </pc:spChg>
        <pc:spChg chg="mod">
          <ac:chgData name="Katharina" userId="9c1f5d3d-2bd0-4ab8-99c1-07a8b5088ed5" providerId="ADAL" clId="{FCE97F1A-C936-48EC-9136-4F5F458377D9}" dt="2020-09-08T20:24:08.977" v="796" actId="1035"/>
          <ac:spMkLst>
            <pc:docMk/>
            <pc:sldMk cId="574520463" sldId="409"/>
            <ac:spMk id="37" creationId="{035B9A90-F365-4EE4-86A5-65E0A8661083}"/>
          </ac:spMkLst>
        </pc:spChg>
        <pc:spChg chg="mod">
          <ac:chgData name="Katharina" userId="9c1f5d3d-2bd0-4ab8-99c1-07a8b5088ed5" providerId="ADAL" clId="{FCE97F1A-C936-48EC-9136-4F5F458377D9}" dt="2020-09-08T20:24:08.977" v="796" actId="1035"/>
          <ac:spMkLst>
            <pc:docMk/>
            <pc:sldMk cId="574520463" sldId="409"/>
            <ac:spMk id="38" creationId="{45DF82E8-4538-405C-8C8D-DBD8EDE893B8}"/>
          </ac:spMkLst>
        </pc:spChg>
        <pc:spChg chg="mod">
          <ac:chgData name="Katharina" userId="9c1f5d3d-2bd0-4ab8-99c1-07a8b5088ed5" providerId="ADAL" clId="{FCE97F1A-C936-48EC-9136-4F5F458377D9}" dt="2020-09-08T20:28:11.981" v="892" actId="692"/>
          <ac:spMkLst>
            <pc:docMk/>
            <pc:sldMk cId="574520463" sldId="409"/>
            <ac:spMk id="41" creationId="{5ED411FE-DED1-4151-8EAD-6D3128FE1299}"/>
          </ac:spMkLst>
        </pc:spChg>
        <pc:spChg chg="mod">
          <ac:chgData name="Katharina" userId="9c1f5d3d-2bd0-4ab8-99c1-07a8b5088ed5" providerId="ADAL" clId="{FCE97F1A-C936-48EC-9136-4F5F458377D9}" dt="2020-09-08T20:28:58.611" v="899" actId="20577"/>
          <ac:spMkLst>
            <pc:docMk/>
            <pc:sldMk cId="574520463" sldId="409"/>
            <ac:spMk id="42" creationId="{83F0EB44-4BA5-4DF9-AD96-9A734B16FA5E}"/>
          </ac:spMkLst>
        </pc:spChg>
        <pc:spChg chg="mod">
          <ac:chgData name="Katharina" userId="9c1f5d3d-2bd0-4ab8-99c1-07a8b5088ed5" providerId="ADAL" clId="{FCE97F1A-C936-48EC-9136-4F5F458377D9}" dt="2020-09-08T20:28:11.981" v="892" actId="692"/>
          <ac:spMkLst>
            <pc:docMk/>
            <pc:sldMk cId="574520463" sldId="409"/>
            <ac:spMk id="43" creationId="{FB1FDAE7-584C-4B5A-AA46-349DC53F8B85}"/>
          </ac:spMkLst>
        </pc:spChg>
        <pc:spChg chg="mod">
          <ac:chgData name="Katharina" userId="9c1f5d3d-2bd0-4ab8-99c1-07a8b5088ed5" providerId="ADAL" clId="{FCE97F1A-C936-48EC-9136-4F5F458377D9}" dt="2020-09-08T20:28:11.981" v="892" actId="692"/>
          <ac:spMkLst>
            <pc:docMk/>
            <pc:sldMk cId="574520463" sldId="409"/>
            <ac:spMk id="44" creationId="{EE4E5464-EAFE-403C-BB45-02F8E2F3BECB}"/>
          </ac:spMkLst>
        </pc:spChg>
        <pc:spChg chg="mod">
          <ac:chgData name="Katharina" userId="9c1f5d3d-2bd0-4ab8-99c1-07a8b5088ed5" providerId="ADAL" clId="{FCE97F1A-C936-48EC-9136-4F5F458377D9}" dt="2020-09-08T20:28:11.981" v="892" actId="692"/>
          <ac:spMkLst>
            <pc:docMk/>
            <pc:sldMk cId="574520463" sldId="409"/>
            <ac:spMk id="45" creationId="{8835BE12-F65F-45EF-9A51-A46C753C7EFE}"/>
          </ac:spMkLst>
        </pc:spChg>
        <pc:spChg chg="mod">
          <ac:chgData name="Katharina" userId="9c1f5d3d-2bd0-4ab8-99c1-07a8b5088ed5" providerId="ADAL" clId="{FCE97F1A-C936-48EC-9136-4F5F458377D9}" dt="2020-09-08T20:28:11.981" v="892" actId="692"/>
          <ac:spMkLst>
            <pc:docMk/>
            <pc:sldMk cId="574520463" sldId="409"/>
            <ac:spMk id="46" creationId="{01FD3D30-03ED-4C61-99BB-241F05B72CFF}"/>
          </ac:spMkLst>
        </pc:spChg>
        <pc:spChg chg="mod">
          <ac:chgData name="Katharina" userId="9c1f5d3d-2bd0-4ab8-99c1-07a8b5088ed5" providerId="ADAL" clId="{FCE97F1A-C936-48EC-9136-4F5F458377D9}" dt="2020-09-08T20:28:11.981" v="892" actId="692"/>
          <ac:spMkLst>
            <pc:docMk/>
            <pc:sldMk cId="574520463" sldId="409"/>
            <ac:spMk id="48" creationId="{241B9693-2C1F-4765-867C-1339CEA0FD13}"/>
          </ac:spMkLst>
        </pc:spChg>
        <pc:spChg chg="mod">
          <ac:chgData name="Katharina" userId="9c1f5d3d-2bd0-4ab8-99c1-07a8b5088ed5" providerId="ADAL" clId="{FCE97F1A-C936-48EC-9136-4F5F458377D9}" dt="2020-09-08T20:28:11.981" v="892" actId="692"/>
          <ac:spMkLst>
            <pc:docMk/>
            <pc:sldMk cId="574520463" sldId="409"/>
            <ac:spMk id="50" creationId="{434C8AB5-3BCF-48E9-B738-D60BA3DE038C}"/>
          </ac:spMkLst>
        </pc:spChg>
        <pc:spChg chg="mod">
          <ac:chgData name="Katharina" userId="9c1f5d3d-2bd0-4ab8-99c1-07a8b5088ed5" providerId="ADAL" clId="{FCE97F1A-C936-48EC-9136-4F5F458377D9}" dt="2020-09-10T13:32:09.830" v="1638" actId="465"/>
          <ac:spMkLst>
            <pc:docMk/>
            <pc:sldMk cId="574520463" sldId="409"/>
            <ac:spMk id="51" creationId="{E0101EA2-8901-449D-AF45-B4E010950B4B}"/>
          </ac:spMkLst>
        </pc:spChg>
        <pc:spChg chg="mod">
          <ac:chgData name="Katharina" userId="9c1f5d3d-2bd0-4ab8-99c1-07a8b5088ed5" providerId="ADAL" clId="{FCE97F1A-C936-48EC-9136-4F5F458377D9}" dt="2020-09-08T20:28:23.954" v="893" actId="692"/>
          <ac:spMkLst>
            <pc:docMk/>
            <pc:sldMk cId="574520463" sldId="409"/>
            <ac:spMk id="52" creationId="{D338D739-A59A-465D-BA0D-429A7A58E60A}"/>
          </ac:spMkLst>
        </pc:spChg>
        <pc:spChg chg="mod">
          <ac:chgData name="Katharina" userId="9c1f5d3d-2bd0-4ab8-99c1-07a8b5088ed5" providerId="ADAL" clId="{FCE97F1A-C936-48EC-9136-4F5F458377D9}" dt="2020-09-08T20:24:08.977" v="796" actId="1035"/>
          <ac:spMkLst>
            <pc:docMk/>
            <pc:sldMk cId="574520463" sldId="409"/>
            <ac:spMk id="53" creationId="{A62839BD-2ECF-4474-A0FA-37F8C8155A2D}"/>
          </ac:spMkLst>
        </pc:spChg>
        <pc:spChg chg="mod">
          <ac:chgData name="Katharina" userId="9c1f5d3d-2bd0-4ab8-99c1-07a8b5088ed5" providerId="ADAL" clId="{FCE97F1A-C936-48EC-9136-4F5F458377D9}" dt="2020-09-08T20:24:08.977" v="796" actId="1035"/>
          <ac:spMkLst>
            <pc:docMk/>
            <pc:sldMk cId="574520463" sldId="409"/>
            <ac:spMk id="54" creationId="{CDA0E26F-6C9D-4DB8-8523-DF094F92B25B}"/>
          </ac:spMkLst>
        </pc:spChg>
        <pc:spChg chg="mod">
          <ac:chgData name="Katharina" userId="9c1f5d3d-2bd0-4ab8-99c1-07a8b5088ed5" providerId="ADAL" clId="{FCE97F1A-C936-48EC-9136-4F5F458377D9}" dt="2020-09-10T13:32:21.621" v="1640" actId="465"/>
          <ac:spMkLst>
            <pc:docMk/>
            <pc:sldMk cId="574520463" sldId="409"/>
            <ac:spMk id="55" creationId="{A7D83241-94F3-402C-8E95-406EF4EF047B}"/>
          </ac:spMkLst>
        </pc:spChg>
        <pc:spChg chg="mod">
          <ac:chgData name="Katharina" userId="9c1f5d3d-2bd0-4ab8-99c1-07a8b5088ed5" providerId="ADAL" clId="{FCE97F1A-C936-48EC-9136-4F5F458377D9}" dt="2020-09-08T20:24:08.977" v="796" actId="1035"/>
          <ac:spMkLst>
            <pc:docMk/>
            <pc:sldMk cId="574520463" sldId="409"/>
            <ac:spMk id="56" creationId="{1683BBDF-6681-49F5-8623-2E8A669E998F}"/>
          </ac:spMkLst>
        </pc:spChg>
        <pc:spChg chg="mod">
          <ac:chgData name="Katharina" userId="9c1f5d3d-2bd0-4ab8-99c1-07a8b5088ed5" providerId="ADAL" clId="{FCE97F1A-C936-48EC-9136-4F5F458377D9}" dt="2020-09-08T20:28:11.981" v="892" actId="692"/>
          <ac:spMkLst>
            <pc:docMk/>
            <pc:sldMk cId="574520463" sldId="409"/>
            <ac:spMk id="57" creationId="{0C90FF00-4152-45CF-A3E8-97E09D3A8655}"/>
          </ac:spMkLst>
        </pc:spChg>
        <pc:spChg chg="mod">
          <ac:chgData name="Katharina" userId="9c1f5d3d-2bd0-4ab8-99c1-07a8b5088ed5" providerId="ADAL" clId="{FCE97F1A-C936-48EC-9136-4F5F458377D9}" dt="2020-09-08T20:28:11.981" v="892" actId="692"/>
          <ac:spMkLst>
            <pc:docMk/>
            <pc:sldMk cId="574520463" sldId="409"/>
            <ac:spMk id="58" creationId="{78FCD047-E88F-4B6F-AEDF-E6EE83B24E0C}"/>
          </ac:spMkLst>
        </pc:spChg>
        <pc:spChg chg="mod">
          <ac:chgData name="Katharina" userId="9c1f5d3d-2bd0-4ab8-99c1-07a8b5088ed5" providerId="ADAL" clId="{FCE97F1A-C936-48EC-9136-4F5F458377D9}" dt="2020-09-08T20:28:11.981" v="892" actId="692"/>
          <ac:spMkLst>
            <pc:docMk/>
            <pc:sldMk cId="574520463" sldId="409"/>
            <ac:spMk id="59" creationId="{D1A580C9-5177-41A6-8CF3-F8BC2E5C31B5}"/>
          </ac:spMkLst>
        </pc:spChg>
        <pc:spChg chg="mod">
          <ac:chgData name="Katharina" userId="9c1f5d3d-2bd0-4ab8-99c1-07a8b5088ed5" providerId="ADAL" clId="{FCE97F1A-C936-48EC-9136-4F5F458377D9}" dt="2020-09-08T20:28:11.981" v="892" actId="692"/>
          <ac:spMkLst>
            <pc:docMk/>
            <pc:sldMk cId="574520463" sldId="409"/>
            <ac:spMk id="61" creationId="{FA0ACF7D-51D9-400C-A149-226A9F5D9E70}"/>
          </ac:spMkLst>
        </pc:spChg>
        <pc:spChg chg="mod">
          <ac:chgData name="Katharina" userId="9c1f5d3d-2bd0-4ab8-99c1-07a8b5088ed5" providerId="ADAL" clId="{FCE97F1A-C936-48EC-9136-4F5F458377D9}" dt="2020-09-08T20:28:11.981" v="892" actId="692"/>
          <ac:spMkLst>
            <pc:docMk/>
            <pc:sldMk cId="574520463" sldId="409"/>
            <ac:spMk id="62" creationId="{4309A4EE-899F-4071-B780-2C8AB44F2903}"/>
          </ac:spMkLst>
        </pc:spChg>
        <pc:spChg chg="mod">
          <ac:chgData name="Katharina" userId="9c1f5d3d-2bd0-4ab8-99c1-07a8b5088ed5" providerId="ADAL" clId="{FCE97F1A-C936-48EC-9136-4F5F458377D9}" dt="2020-09-08T20:28:11.981" v="892" actId="692"/>
          <ac:spMkLst>
            <pc:docMk/>
            <pc:sldMk cId="574520463" sldId="409"/>
            <ac:spMk id="63" creationId="{BCE7715E-5F69-4D7B-8A42-A7A852875DF1}"/>
          </ac:spMkLst>
        </pc:spChg>
        <pc:spChg chg="mod">
          <ac:chgData name="Katharina" userId="9c1f5d3d-2bd0-4ab8-99c1-07a8b5088ed5" providerId="ADAL" clId="{FCE97F1A-C936-48EC-9136-4F5F458377D9}" dt="2020-09-08T20:28:11.981" v="892" actId="692"/>
          <ac:spMkLst>
            <pc:docMk/>
            <pc:sldMk cId="574520463" sldId="409"/>
            <ac:spMk id="64" creationId="{3036CB51-CF64-4957-95A1-E43F3B271219}"/>
          </ac:spMkLst>
        </pc:spChg>
        <pc:spChg chg="mod">
          <ac:chgData name="Katharina" userId="9c1f5d3d-2bd0-4ab8-99c1-07a8b5088ed5" providerId="ADAL" clId="{FCE97F1A-C936-48EC-9136-4F5F458377D9}" dt="2020-09-08T20:28:11.981" v="892" actId="692"/>
          <ac:spMkLst>
            <pc:docMk/>
            <pc:sldMk cId="574520463" sldId="409"/>
            <ac:spMk id="65" creationId="{39A44144-769B-4FB7-B6F7-B99BF9730250}"/>
          </ac:spMkLst>
        </pc:spChg>
        <pc:spChg chg="mod">
          <ac:chgData name="Katharina" userId="9c1f5d3d-2bd0-4ab8-99c1-07a8b5088ed5" providerId="ADAL" clId="{FCE97F1A-C936-48EC-9136-4F5F458377D9}" dt="2020-09-08T20:24:08.977" v="796" actId="1035"/>
          <ac:spMkLst>
            <pc:docMk/>
            <pc:sldMk cId="574520463" sldId="409"/>
            <ac:spMk id="66" creationId="{F4A6EF5D-DF04-4214-A738-91C8A96A5A54}"/>
          </ac:spMkLst>
        </pc:spChg>
        <pc:spChg chg="mod">
          <ac:chgData name="Katharina" userId="9c1f5d3d-2bd0-4ab8-99c1-07a8b5088ed5" providerId="ADAL" clId="{FCE97F1A-C936-48EC-9136-4F5F458377D9}" dt="2020-09-08T20:28:11.981" v="892" actId="692"/>
          <ac:spMkLst>
            <pc:docMk/>
            <pc:sldMk cId="574520463" sldId="409"/>
            <ac:spMk id="67" creationId="{278AEA9B-FD18-45B4-A3DB-F8BCCC7986EA}"/>
          </ac:spMkLst>
        </pc:spChg>
        <pc:spChg chg="mod">
          <ac:chgData name="Katharina" userId="9c1f5d3d-2bd0-4ab8-99c1-07a8b5088ed5" providerId="ADAL" clId="{FCE97F1A-C936-48EC-9136-4F5F458377D9}" dt="2020-09-08T20:28:11.981" v="892" actId="692"/>
          <ac:spMkLst>
            <pc:docMk/>
            <pc:sldMk cId="574520463" sldId="409"/>
            <ac:spMk id="68" creationId="{4ADA6FD5-8678-4CF0-9B1D-EB538B9826DC}"/>
          </ac:spMkLst>
        </pc:spChg>
        <pc:spChg chg="add mod">
          <ac:chgData name="Katharina" userId="9c1f5d3d-2bd0-4ab8-99c1-07a8b5088ed5" providerId="ADAL" clId="{FCE97F1A-C936-48EC-9136-4F5F458377D9}" dt="2020-09-10T13:32:09.830" v="1638" actId="465"/>
          <ac:spMkLst>
            <pc:docMk/>
            <pc:sldMk cId="574520463" sldId="409"/>
            <ac:spMk id="69" creationId="{01E6A58C-3486-4877-8C79-3E2C3BA45E89}"/>
          </ac:spMkLst>
        </pc:spChg>
        <pc:spChg chg="mod">
          <ac:chgData name="Katharina" userId="9c1f5d3d-2bd0-4ab8-99c1-07a8b5088ed5" providerId="ADAL" clId="{FCE97F1A-C936-48EC-9136-4F5F458377D9}" dt="2020-09-08T20:28:11.981" v="892" actId="692"/>
          <ac:spMkLst>
            <pc:docMk/>
            <pc:sldMk cId="574520463" sldId="409"/>
            <ac:spMk id="70" creationId="{DBF0A6E4-7439-47D0-997D-B4D8E32134DA}"/>
          </ac:spMkLst>
        </pc:spChg>
        <pc:spChg chg="mod">
          <ac:chgData name="Katharina" userId="9c1f5d3d-2bd0-4ab8-99c1-07a8b5088ed5" providerId="ADAL" clId="{FCE97F1A-C936-48EC-9136-4F5F458377D9}" dt="2020-09-08T20:28:11.981" v="892" actId="692"/>
          <ac:spMkLst>
            <pc:docMk/>
            <pc:sldMk cId="574520463" sldId="409"/>
            <ac:spMk id="71" creationId="{4AC87DBA-2178-4B5E-9956-A09A89304B44}"/>
          </ac:spMkLst>
        </pc:spChg>
        <pc:spChg chg="add mod">
          <ac:chgData name="Katharina" userId="9c1f5d3d-2bd0-4ab8-99c1-07a8b5088ed5" providerId="ADAL" clId="{FCE97F1A-C936-48EC-9136-4F5F458377D9}" dt="2020-09-10T13:32:30.179" v="1653" actId="20577"/>
          <ac:spMkLst>
            <pc:docMk/>
            <pc:sldMk cId="574520463" sldId="409"/>
            <ac:spMk id="72" creationId="{292D016A-AFFE-4E6F-B9EA-F02EE7AAE476}"/>
          </ac:spMkLst>
        </pc:spChg>
        <pc:spChg chg="add mod">
          <ac:chgData name="Katharina" userId="9c1f5d3d-2bd0-4ab8-99c1-07a8b5088ed5" providerId="ADAL" clId="{FCE97F1A-C936-48EC-9136-4F5F458377D9}" dt="2020-09-10T13:32:09.830" v="1638" actId="465"/>
          <ac:spMkLst>
            <pc:docMk/>
            <pc:sldMk cId="574520463" sldId="409"/>
            <ac:spMk id="74" creationId="{A46E1DDB-E1A5-4BFD-8A67-7B52C93D2ECA}"/>
          </ac:spMkLst>
        </pc:spChg>
        <pc:spChg chg="add mod">
          <ac:chgData name="Katharina" userId="9c1f5d3d-2bd0-4ab8-99c1-07a8b5088ed5" providerId="ADAL" clId="{FCE97F1A-C936-48EC-9136-4F5F458377D9}" dt="2020-09-10T13:33:49.933" v="1736" actId="20577"/>
          <ac:spMkLst>
            <pc:docMk/>
            <pc:sldMk cId="574520463" sldId="409"/>
            <ac:spMk id="75" creationId="{71624C75-CCEE-4F11-84DB-3C6D8BC50B7E}"/>
          </ac:spMkLst>
        </pc:spChg>
        <pc:cxnChg chg="mod">
          <ac:chgData name="Katharina" userId="9c1f5d3d-2bd0-4ab8-99c1-07a8b5088ed5" providerId="ADAL" clId="{FCE97F1A-C936-48EC-9136-4F5F458377D9}" dt="2020-09-08T20:24:08.977" v="796" actId="1035"/>
          <ac:cxnSpMkLst>
            <pc:docMk/>
            <pc:sldMk cId="574520463" sldId="409"/>
            <ac:cxnSpMk id="39" creationId="{C4793D22-3161-4871-A040-137B2F39CD31}"/>
          </ac:cxnSpMkLst>
        </pc:cxnChg>
        <pc:cxnChg chg="mod">
          <ac:chgData name="Katharina" userId="9c1f5d3d-2bd0-4ab8-99c1-07a8b5088ed5" providerId="ADAL" clId="{FCE97F1A-C936-48EC-9136-4F5F458377D9}" dt="2020-09-08T20:24:08.977" v="796" actId="1035"/>
          <ac:cxnSpMkLst>
            <pc:docMk/>
            <pc:sldMk cId="574520463" sldId="409"/>
            <ac:cxnSpMk id="40" creationId="{1DCF3DEC-A006-4796-864F-95E3FD725687}"/>
          </ac:cxnSpMkLst>
        </pc:cxnChg>
        <pc:cxnChg chg="mod">
          <ac:chgData name="Katharina" userId="9c1f5d3d-2bd0-4ab8-99c1-07a8b5088ed5" providerId="ADAL" clId="{FCE97F1A-C936-48EC-9136-4F5F458377D9}" dt="2020-09-08T20:24:08.977" v="796" actId="1035"/>
          <ac:cxnSpMkLst>
            <pc:docMk/>
            <pc:sldMk cId="574520463" sldId="409"/>
            <ac:cxnSpMk id="47" creationId="{63C9BFB6-C0DE-4063-9590-1ED0E635BAEB}"/>
          </ac:cxnSpMkLst>
        </pc:cxnChg>
        <pc:cxnChg chg="mod">
          <ac:chgData name="Katharina" userId="9c1f5d3d-2bd0-4ab8-99c1-07a8b5088ed5" providerId="ADAL" clId="{FCE97F1A-C936-48EC-9136-4F5F458377D9}" dt="2020-09-08T20:24:08.977" v="796" actId="1035"/>
          <ac:cxnSpMkLst>
            <pc:docMk/>
            <pc:sldMk cId="574520463" sldId="409"/>
            <ac:cxnSpMk id="49" creationId="{D6DAD8D8-1DEF-4479-9989-CFA4AA74169B}"/>
          </ac:cxnSpMkLst>
        </pc:cxnChg>
        <pc:cxnChg chg="mod">
          <ac:chgData name="Katharina" userId="9c1f5d3d-2bd0-4ab8-99c1-07a8b5088ed5" providerId="ADAL" clId="{FCE97F1A-C936-48EC-9136-4F5F458377D9}" dt="2020-09-08T20:24:08.977" v="796" actId="1035"/>
          <ac:cxnSpMkLst>
            <pc:docMk/>
            <pc:sldMk cId="574520463" sldId="409"/>
            <ac:cxnSpMk id="60" creationId="{6D648972-C79D-4491-B9D2-220D4A0D9EAC}"/>
          </ac:cxnSpMkLst>
        </pc:cxnChg>
        <pc:cxnChg chg="mod">
          <ac:chgData name="Katharina" userId="9c1f5d3d-2bd0-4ab8-99c1-07a8b5088ed5" providerId="ADAL" clId="{FCE97F1A-C936-48EC-9136-4F5F458377D9}" dt="2020-09-08T20:24:08.977" v="796" actId="1035"/>
          <ac:cxnSpMkLst>
            <pc:docMk/>
            <pc:sldMk cId="574520463" sldId="409"/>
            <ac:cxnSpMk id="73" creationId="{7D749E9D-B220-4491-B369-8688C2C97DD4}"/>
          </ac:cxnSpMkLst>
        </pc:cxnChg>
        <pc:cxnChg chg="mod">
          <ac:chgData name="Katharina" userId="9c1f5d3d-2bd0-4ab8-99c1-07a8b5088ed5" providerId="ADAL" clId="{FCE97F1A-C936-48EC-9136-4F5F458377D9}" dt="2020-09-08T20:24:08.977" v="796" actId="1035"/>
          <ac:cxnSpMkLst>
            <pc:docMk/>
            <pc:sldMk cId="574520463" sldId="409"/>
            <ac:cxnSpMk id="77" creationId="{7C59AF36-EBA6-4F2B-BC9D-50367CC9ED7E}"/>
          </ac:cxnSpMkLst>
        </pc:cxnChg>
        <pc:cxnChg chg="mod">
          <ac:chgData name="Katharina" userId="9c1f5d3d-2bd0-4ab8-99c1-07a8b5088ed5" providerId="ADAL" clId="{FCE97F1A-C936-48EC-9136-4F5F458377D9}" dt="2020-09-08T20:24:08.977" v="796" actId="1035"/>
          <ac:cxnSpMkLst>
            <pc:docMk/>
            <pc:sldMk cId="574520463" sldId="409"/>
            <ac:cxnSpMk id="79" creationId="{7624D877-B99B-434A-9882-6656484F1FE0}"/>
          </ac:cxnSpMkLst>
        </pc:cxnChg>
        <pc:cxnChg chg="mod">
          <ac:chgData name="Katharina" userId="9c1f5d3d-2bd0-4ab8-99c1-07a8b5088ed5" providerId="ADAL" clId="{FCE97F1A-C936-48EC-9136-4F5F458377D9}" dt="2020-09-08T20:24:08.977" v="796" actId="1035"/>
          <ac:cxnSpMkLst>
            <pc:docMk/>
            <pc:sldMk cId="574520463" sldId="409"/>
            <ac:cxnSpMk id="117" creationId="{2B472584-D5ED-483B-BFD9-EFDE4AC978DE}"/>
          </ac:cxnSpMkLst>
        </pc:cxnChg>
      </pc:sldChg>
      <pc:sldChg chg="modSp">
        <pc:chgData name="Katharina" userId="9c1f5d3d-2bd0-4ab8-99c1-07a8b5088ed5" providerId="ADAL" clId="{FCE97F1A-C936-48EC-9136-4F5F458377D9}" dt="2020-09-08T20:45:28.602" v="1168" actId="255"/>
        <pc:sldMkLst>
          <pc:docMk/>
          <pc:sldMk cId="1787844105" sldId="410"/>
        </pc:sldMkLst>
        <pc:spChg chg="mod">
          <ac:chgData name="Katharina" userId="9c1f5d3d-2bd0-4ab8-99c1-07a8b5088ed5" providerId="ADAL" clId="{FCE97F1A-C936-48EC-9136-4F5F458377D9}" dt="2020-09-08T20:45:28.602" v="1168" actId="255"/>
          <ac:spMkLst>
            <pc:docMk/>
            <pc:sldMk cId="1787844105" sldId="410"/>
            <ac:spMk id="9" creationId="{00000000-0000-0000-0000-000000000000}"/>
          </ac:spMkLst>
        </pc:spChg>
        <pc:spChg chg="mod">
          <ac:chgData name="Katharina" userId="9c1f5d3d-2bd0-4ab8-99c1-07a8b5088ed5" providerId="ADAL" clId="{FCE97F1A-C936-48EC-9136-4F5F458377D9}" dt="2020-09-08T20:45:28.602" v="1168" actId="255"/>
          <ac:spMkLst>
            <pc:docMk/>
            <pc:sldMk cId="1787844105" sldId="410"/>
            <ac:spMk id="10" creationId="{00000000-0000-0000-0000-000000000000}"/>
          </ac:spMkLst>
        </pc:spChg>
        <pc:spChg chg="mod">
          <ac:chgData name="Katharina" userId="9c1f5d3d-2bd0-4ab8-99c1-07a8b5088ed5" providerId="ADAL" clId="{FCE97F1A-C936-48EC-9136-4F5F458377D9}" dt="2020-09-08T20:45:28.602" v="1168" actId="255"/>
          <ac:spMkLst>
            <pc:docMk/>
            <pc:sldMk cId="1787844105" sldId="410"/>
            <ac:spMk id="11" creationId="{00000000-0000-0000-0000-000000000000}"/>
          </ac:spMkLst>
        </pc:spChg>
        <pc:spChg chg="mod">
          <ac:chgData name="Katharina" userId="9c1f5d3d-2bd0-4ab8-99c1-07a8b5088ed5" providerId="ADAL" clId="{FCE97F1A-C936-48EC-9136-4F5F458377D9}" dt="2020-09-08T20:45:28.602" v="1168" actId="255"/>
          <ac:spMkLst>
            <pc:docMk/>
            <pc:sldMk cId="1787844105" sldId="410"/>
            <ac:spMk id="12" creationId="{00000000-0000-0000-0000-000000000000}"/>
          </ac:spMkLst>
        </pc:spChg>
      </pc:sldChg>
      <pc:sldChg chg="modSp add ord setBg">
        <pc:chgData name="Katharina" userId="9c1f5d3d-2bd0-4ab8-99c1-07a8b5088ed5" providerId="ADAL" clId="{FCE97F1A-C936-48EC-9136-4F5F458377D9}" dt="2020-09-10T13:30:03.212" v="1595" actId="1036"/>
        <pc:sldMkLst>
          <pc:docMk/>
          <pc:sldMk cId="4072135444" sldId="411"/>
        </pc:sldMkLst>
        <pc:spChg chg="mod">
          <ac:chgData name="Katharina" userId="9c1f5d3d-2bd0-4ab8-99c1-07a8b5088ed5" providerId="ADAL" clId="{FCE97F1A-C936-48EC-9136-4F5F458377D9}" dt="2020-09-10T13:09:53.571" v="1522" actId="20577"/>
          <ac:spMkLst>
            <pc:docMk/>
            <pc:sldMk cId="4072135444" sldId="411"/>
            <ac:spMk id="3" creationId="{60F8C201-D51B-4517-BD3F-FE45AB2F569C}"/>
          </ac:spMkLst>
        </pc:spChg>
        <pc:spChg chg="mod">
          <ac:chgData name="Katharina" userId="9c1f5d3d-2bd0-4ab8-99c1-07a8b5088ed5" providerId="ADAL" clId="{FCE97F1A-C936-48EC-9136-4F5F458377D9}" dt="2020-09-10T13:08:04.079" v="1509" actId="27636"/>
          <ac:spMkLst>
            <pc:docMk/>
            <pc:sldMk cId="4072135444" sldId="411"/>
            <ac:spMk id="4" creationId="{90B4FA08-FE12-439C-A0B8-15348D9A3E4C}"/>
          </ac:spMkLst>
        </pc:spChg>
        <pc:graphicFrameChg chg="mod">
          <ac:chgData name="Katharina" userId="9c1f5d3d-2bd0-4ab8-99c1-07a8b5088ed5" providerId="ADAL" clId="{FCE97F1A-C936-48EC-9136-4F5F458377D9}" dt="2020-09-10T13:30:03.212" v="1595" actId="1036"/>
          <ac:graphicFrameMkLst>
            <pc:docMk/>
            <pc:sldMk cId="4072135444" sldId="411"/>
            <ac:graphicFrameMk id="13" creationId="{431ADCEF-AB32-4689-9E82-2136AB68F919}"/>
          </ac:graphicFrameMkLst>
        </pc:graphicFrameChg>
        <pc:graphicFrameChg chg="mod">
          <ac:chgData name="Katharina" userId="9c1f5d3d-2bd0-4ab8-99c1-07a8b5088ed5" providerId="ADAL" clId="{FCE97F1A-C936-48EC-9136-4F5F458377D9}" dt="2020-09-10T13:23:25.610" v="1535" actId="18714"/>
          <ac:graphicFrameMkLst>
            <pc:docMk/>
            <pc:sldMk cId="4072135444" sldId="411"/>
            <ac:graphicFrameMk id="34" creationId="{0F53505F-CCBD-411C-850A-D3B5769EB93A}"/>
          </ac:graphicFrameMkLst>
        </pc:graphicFrameChg>
      </pc:sldChg>
      <pc:sldChg chg="del">
        <pc:chgData name="Katharina" userId="9c1f5d3d-2bd0-4ab8-99c1-07a8b5088ed5" providerId="ADAL" clId="{FCE97F1A-C936-48EC-9136-4F5F458377D9}" dt="2020-09-10T13:28:03.870" v="1537" actId="2696"/>
        <pc:sldMkLst>
          <pc:docMk/>
          <pc:sldMk cId="3501414771" sldId="412"/>
        </pc:sldMkLst>
      </pc:sldChg>
    </pc:docChg>
  </pc:docChgLst>
  <pc:docChgLst>
    <pc:chgData name="Katharina Boland" userId="S::katbol@oslomet.no::9c1f5d3d-2bd0-4ab8-99c1-07a8b5088ed5" providerId="AD" clId="Web-{4B6FD60F-C45F-4E82-06DE-7EC8C5CB2482}"/>
    <pc:docChg chg="modSld">
      <pc:chgData name="Katharina Boland" userId="S::katbol@oslomet.no::9c1f5d3d-2bd0-4ab8-99c1-07a8b5088ed5" providerId="AD" clId="Web-{4B6FD60F-C45F-4E82-06DE-7EC8C5CB2482}" dt="2020-09-13T21:13:35.842" v="23" actId="20577"/>
      <pc:docMkLst>
        <pc:docMk/>
      </pc:docMkLst>
      <pc:sldChg chg="modSp">
        <pc:chgData name="Katharina Boland" userId="S::katbol@oslomet.no::9c1f5d3d-2bd0-4ab8-99c1-07a8b5088ed5" providerId="AD" clId="Web-{4B6FD60F-C45F-4E82-06DE-7EC8C5CB2482}" dt="2020-09-13T21:07:07.962" v="8" actId="20577"/>
        <pc:sldMkLst>
          <pc:docMk/>
          <pc:sldMk cId="2320112819" sldId="387"/>
        </pc:sldMkLst>
        <pc:spChg chg="mod">
          <ac:chgData name="Katharina Boland" userId="S::katbol@oslomet.no::9c1f5d3d-2bd0-4ab8-99c1-07a8b5088ed5" providerId="AD" clId="Web-{4B6FD60F-C45F-4E82-06DE-7EC8C5CB2482}" dt="2020-09-13T21:07:07.962" v="8" actId="20577"/>
          <ac:spMkLst>
            <pc:docMk/>
            <pc:sldMk cId="2320112819" sldId="387"/>
            <ac:spMk id="4" creationId="{F96267EC-C4E1-4E62-B604-B9B06B61ABBE}"/>
          </ac:spMkLst>
        </pc:spChg>
      </pc:sldChg>
      <pc:sldChg chg="modSp">
        <pc:chgData name="Katharina Boland" userId="S::katbol@oslomet.no::9c1f5d3d-2bd0-4ab8-99c1-07a8b5088ed5" providerId="AD" clId="Web-{4B6FD60F-C45F-4E82-06DE-7EC8C5CB2482}" dt="2020-09-13T21:13:35.842" v="22" actId="20577"/>
        <pc:sldMkLst>
          <pc:docMk/>
          <pc:sldMk cId="4072135444" sldId="411"/>
        </pc:sldMkLst>
        <pc:spChg chg="mod">
          <ac:chgData name="Katharina Boland" userId="S::katbol@oslomet.no::9c1f5d3d-2bd0-4ab8-99c1-07a8b5088ed5" providerId="AD" clId="Web-{4B6FD60F-C45F-4E82-06DE-7EC8C5CB2482}" dt="2020-09-13T21:13:35.842" v="22" actId="20577"/>
          <ac:spMkLst>
            <pc:docMk/>
            <pc:sldMk cId="4072135444" sldId="411"/>
            <ac:spMk id="3" creationId="{60F8C201-D51B-4517-BD3F-FE45AB2F569C}"/>
          </ac:spMkLst>
        </pc:spChg>
        <pc:graphicFrameChg chg="modGraphic">
          <ac:chgData name="Katharina Boland" userId="S::katbol@oslomet.no::9c1f5d3d-2bd0-4ab8-99c1-07a8b5088ed5" providerId="AD" clId="Web-{4B6FD60F-C45F-4E82-06DE-7EC8C5CB2482}" dt="2020-09-13T21:12:59.733" v="13" actId="20577"/>
          <ac:graphicFrameMkLst>
            <pc:docMk/>
            <pc:sldMk cId="4072135444" sldId="411"/>
            <ac:graphicFrameMk id="13" creationId="{431ADCEF-AB32-4689-9E82-2136AB68F919}"/>
          </ac:graphicFrameMkLst>
        </pc:graphicFrameChg>
      </pc:sldChg>
    </pc:docChg>
  </pc:docChgLst>
  <pc:docChgLst>
    <pc:chgData name="Katharina Boland" userId="S::katbol@oslomet.no::9c1f5d3d-2bd0-4ab8-99c1-07a8b5088ed5" providerId="AD" clId="Web-{F404C43F-4032-4D74-A640-35BEBD089B34}"/>
    <pc:docChg chg="modSld">
      <pc:chgData name="Katharina Boland" userId="S::katbol@oslomet.no::9c1f5d3d-2bd0-4ab8-99c1-07a8b5088ed5" providerId="AD" clId="Web-{F404C43F-4032-4D74-A640-35BEBD089B34}" dt="2020-10-12T20:07:28.803" v="9"/>
      <pc:docMkLst>
        <pc:docMk/>
      </pc:docMkLst>
      <pc:sldChg chg="mod modShow">
        <pc:chgData name="Katharina Boland" userId="S::katbol@oslomet.no::9c1f5d3d-2bd0-4ab8-99c1-07a8b5088ed5" providerId="AD" clId="Web-{F404C43F-4032-4D74-A640-35BEBD089B34}" dt="2020-10-12T20:07:07.833" v="5"/>
        <pc:sldMkLst>
          <pc:docMk/>
          <pc:sldMk cId="1268928381" sldId="338"/>
        </pc:sldMkLst>
      </pc:sldChg>
      <pc:sldChg chg="mod modShow">
        <pc:chgData name="Katharina Boland" userId="S::katbol@oslomet.no::9c1f5d3d-2bd0-4ab8-99c1-07a8b5088ed5" providerId="AD" clId="Web-{F404C43F-4032-4D74-A640-35BEBD089B34}" dt="2020-10-12T20:07:07.724" v="4"/>
        <pc:sldMkLst>
          <pc:docMk/>
          <pc:sldMk cId="4037778689" sldId="339"/>
        </pc:sldMkLst>
      </pc:sldChg>
      <pc:sldChg chg="mod modShow">
        <pc:chgData name="Katharina Boland" userId="S::katbol@oslomet.no::9c1f5d3d-2bd0-4ab8-99c1-07a8b5088ed5" providerId="AD" clId="Web-{F404C43F-4032-4D74-A640-35BEBD089B34}" dt="2020-10-12T20:07:28.803" v="9"/>
        <pc:sldMkLst>
          <pc:docMk/>
          <pc:sldMk cId="1709605219" sldId="358"/>
        </pc:sldMkLst>
      </pc:sldChg>
      <pc:sldChg chg="mod modShow">
        <pc:chgData name="Katharina Boland" userId="S::katbol@oslomet.no::9c1f5d3d-2bd0-4ab8-99c1-07a8b5088ed5" providerId="AD" clId="Web-{F404C43F-4032-4D74-A640-35BEBD089B34}" dt="2020-10-12T20:07:19.506" v="7"/>
        <pc:sldMkLst>
          <pc:docMk/>
          <pc:sldMk cId="2320112819" sldId="387"/>
        </pc:sldMkLst>
      </pc:sldChg>
      <pc:sldChg chg="mod modShow">
        <pc:chgData name="Katharina Boland" userId="S::katbol@oslomet.no::9c1f5d3d-2bd0-4ab8-99c1-07a8b5088ed5" providerId="AD" clId="Web-{F404C43F-4032-4D74-A640-35BEBD089B34}" dt="2020-10-12T20:06:29.145" v="0"/>
        <pc:sldMkLst>
          <pc:docMk/>
          <pc:sldMk cId="3511739174" sldId="391"/>
        </pc:sldMkLst>
      </pc:sldChg>
      <pc:sldChg chg="mod modShow">
        <pc:chgData name="Katharina Boland" userId="S::katbol@oslomet.no::9c1f5d3d-2bd0-4ab8-99c1-07a8b5088ed5" providerId="AD" clId="Web-{F404C43F-4032-4D74-A640-35BEBD089B34}" dt="2020-10-12T20:07:28.756" v="8"/>
        <pc:sldMkLst>
          <pc:docMk/>
          <pc:sldMk cId="167348011" sldId="392"/>
        </pc:sldMkLst>
      </pc:sldChg>
      <pc:sldChg chg="mod modShow">
        <pc:chgData name="Katharina Boland" userId="S::katbol@oslomet.no::9c1f5d3d-2bd0-4ab8-99c1-07a8b5088ed5" providerId="AD" clId="Web-{F404C43F-4032-4D74-A640-35BEBD089B34}" dt="2020-10-12T20:07:19.443" v="6"/>
        <pc:sldMkLst>
          <pc:docMk/>
          <pc:sldMk cId="117135889" sldId="402"/>
        </pc:sldMkLst>
      </pc:sldChg>
      <pc:sldChg chg="mod modShow">
        <pc:chgData name="Katharina Boland" userId="S::katbol@oslomet.no::9c1f5d3d-2bd0-4ab8-99c1-07a8b5088ed5" providerId="AD" clId="Web-{F404C43F-4032-4D74-A640-35BEBD089B34}" dt="2020-10-12T20:06:42.661" v="3"/>
        <pc:sldMkLst>
          <pc:docMk/>
          <pc:sldMk cId="929537262" sldId="403"/>
        </pc:sldMkLst>
      </pc:sldChg>
      <pc:sldChg chg="mod modShow">
        <pc:chgData name="Katharina Boland" userId="S::katbol@oslomet.no::9c1f5d3d-2bd0-4ab8-99c1-07a8b5088ed5" providerId="AD" clId="Web-{F404C43F-4032-4D74-A640-35BEBD089B34}" dt="2020-10-12T20:06:39.317" v="2"/>
        <pc:sldMkLst>
          <pc:docMk/>
          <pc:sldMk cId="3342032130" sldId="408"/>
        </pc:sldMkLst>
      </pc:sldChg>
      <pc:sldChg chg="mod modShow">
        <pc:chgData name="Katharina Boland" userId="S::katbol@oslomet.no::9c1f5d3d-2bd0-4ab8-99c1-07a8b5088ed5" providerId="AD" clId="Web-{F404C43F-4032-4D74-A640-35BEBD089B34}" dt="2020-10-12T20:06:39.161" v="1"/>
        <pc:sldMkLst>
          <pc:docMk/>
          <pc:sldMk cId="574520463" sldId="409"/>
        </pc:sldMkLst>
      </pc:sldChg>
    </pc:docChg>
  </pc:docChgLst>
  <pc:docChgLst>
    <pc:chgData name="Katharina Boland" userId="S::katbol@oslomet.no::9c1f5d3d-2bd0-4ab8-99c1-07a8b5088ed5" providerId="AD" clId="Web-{57C54750-4820-E0FA-E054-5A70DFCBA7FA}"/>
    <pc:docChg chg="modSld">
      <pc:chgData name="Katharina Boland" userId="S::katbol@oslomet.no::9c1f5d3d-2bd0-4ab8-99c1-07a8b5088ed5" providerId="AD" clId="Web-{57C54750-4820-E0FA-E054-5A70DFCBA7FA}" dt="2020-09-13T18:42:08.684" v="2" actId="20577"/>
      <pc:docMkLst>
        <pc:docMk/>
      </pc:docMkLst>
      <pc:sldChg chg="modSp">
        <pc:chgData name="Katharina Boland" userId="S::katbol@oslomet.no::9c1f5d3d-2bd0-4ab8-99c1-07a8b5088ed5" providerId="AD" clId="Web-{57C54750-4820-E0FA-E054-5A70DFCBA7FA}" dt="2020-09-13T18:42:06.418" v="0" actId="20577"/>
        <pc:sldMkLst>
          <pc:docMk/>
          <pc:sldMk cId="4072135444" sldId="411"/>
        </pc:sldMkLst>
        <pc:spChg chg="mod">
          <ac:chgData name="Katharina Boland" userId="S::katbol@oslomet.no::9c1f5d3d-2bd0-4ab8-99c1-07a8b5088ed5" providerId="AD" clId="Web-{57C54750-4820-E0FA-E054-5A70DFCBA7FA}" dt="2020-09-13T18:42:06.418" v="0" actId="20577"/>
          <ac:spMkLst>
            <pc:docMk/>
            <pc:sldMk cId="4072135444" sldId="411"/>
            <ac:spMk id="3" creationId="{60F8C201-D51B-4517-BD3F-FE45AB2F569C}"/>
          </ac:spMkLst>
        </pc:spChg>
      </pc:sldChg>
    </pc:docChg>
  </pc:docChgLst>
  <pc:docChgLst>
    <pc:chgData name="Kristi Agerup" userId="20fc771a-844c-450f-a5c1-e1f6b80f0552" providerId="ADAL" clId="{DF2FD71F-3C4E-4B60-B642-5C32966B37F2}"/>
    <pc:docChg chg="custSel delSld modSld sldOrd modSection modNotesMaster">
      <pc:chgData name="Kristi Agerup" userId="20fc771a-844c-450f-a5c1-e1f6b80f0552" providerId="ADAL" clId="{DF2FD71F-3C4E-4B60-B642-5C32966B37F2}" dt="2020-09-16T11:50:38.709" v="247" actId="2696"/>
      <pc:docMkLst>
        <pc:docMk/>
      </pc:docMkLst>
      <pc:sldChg chg="addSp delSp modSp modTransition">
        <pc:chgData name="Kristi Agerup" userId="20fc771a-844c-450f-a5c1-e1f6b80f0552" providerId="ADAL" clId="{DF2FD71F-3C4E-4B60-B642-5C32966B37F2}" dt="2020-09-16T08:08:51.058" v="218"/>
        <pc:sldMkLst>
          <pc:docMk/>
          <pc:sldMk cId="139628495" sldId="282"/>
        </pc:sldMkLst>
        <pc:spChg chg="add del mod">
          <ac:chgData name="Kristi Agerup" userId="20fc771a-844c-450f-a5c1-e1f6b80f0552" providerId="ADAL" clId="{DF2FD71F-3C4E-4B60-B642-5C32966B37F2}" dt="2020-09-16T08:08:51.058" v="218"/>
          <ac:spMkLst>
            <pc:docMk/>
            <pc:sldMk cId="139628495" sldId="282"/>
            <ac:spMk id="8" creationId="{3C9DE578-5700-4A61-835B-A31E02B15DF4}"/>
          </ac:spMkLst>
        </pc:spChg>
        <pc:spChg chg="add mod">
          <ac:chgData name="Kristi Agerup" userId="20fc771a-844c-450f-a5c1-e1f6b80f0552" providerId="ADAL" clId="{DF2FD71F-3C4E-4B60-B642-5C32966B37F2}" dt="2020-09-16T08:08:51.058" v="218"/>
          <ac:spMkLst>
            <pc:docMk/>
            <pc:sldMk cId="139628495" sldId="282"/>
            <ac:spMk id="9" creationId="{84A88CF1-AC61-47DE-A4D6-4A5E21E9DC23}"/>
          </ac:spMkLst>
        </pc:spChg>
      </pc:sldChg>
      <pc:sldChg chg="modSp">
        <pc:chgData name="Kristi Agerup" userId="20fc771a-844c-450f-a5c1-e1f6b80f0552" providerId="ADAL" clId="{DF2FD71F-3C4E-4B60-B642-5C32966B37F2}" dt="2020-09-08T07:58:21.370" v="32" actId="20577"/>
        <pc:sldMkLst>
          <pc:docMk/>
          <pc:sldMk cId="528705868" sldId="332"/>
        </pc:sldMkLst>
        <pc:spChg chg="mod">
          <ac:chgData name="Kristi Agerup" userId="20fc771a-844c-450f-a5c1-e1f6b80f0552" providerId="ADAL" clId="{DF2FD71F-3C4E-4B60-B642-5C32966B37F2}" dt="2020-09-08T07:58:21.370" v="32" actId="20577"/>
          <ac:spMkLst>
            <pc:docMk/>
            <pc:sldMk cId="528705868" sldId="332"/>
            <ac:spMk id="2" creationId="{E631D5B2-0A4E-42A9-904B-0BD71EBA6B52}"/>
          </ac:spMkLst>
        </pc:spChg>
      </pc:sldChg>
      <pc:sldChg chg="modSp">
        <pc:chgData name="Kristi Agerup" userId="20fc771a-844c-450f-a5c1-e1f6b80f0552" providerId="ADAL" clId="{DF2FD71F-3C4E-4B60-B642-5C32966B37F2}" dt="2020-09-08T07:58:55.431" v="128" actId="20577"/>
        <pc:sldMkLst>
          <pc:docMk/>
          <pc:sldMk cId="59297850" sldId="334"/>
        </pc:sldMkLst>
        <pc:spChg chg="mod">
          <ac:chgData name="Kristi Agerup" userId="20fc771a-844c-450f-a5c1-e1f6b80f0552" providerId="ADAL" clId="{DF2FD71F-3C4E-4B60-B642-5C32966B37F2}" dt="2020-09-08T07:58:55.431" v="128" actId="20577"/>
          <ac:spMkLst>
            <pc:docMk/>
            <pc:sldMk cId="59297850" sldId="334"/>
            <ac:spMk id="4" creationId="{7DDBBBC4-F4F0-4D80-804A-8E39A39F85C4}"/>
          </ac:spMkLst>
        </pc:spChg>
      </pc:sldChg>
      <pc:sldChg chg="modSp">
        <pc:chgData name="Kristi Agerup" userId="20fc771a-844c-450f-a5c1-e1f6b80f0552" providerId="ADAL" clId="{DF2FD71F-3C4E-4B60-B642-5C32966B37F2}" dt="2020-09-16T11:34:50.383" v="236" actId="20577"/>
        <pc:sldMkLst>
          <pc:docMk/>
          <pc:sldMk cId="3628783514" sldId="340"/>
        </pc:sldMkLst>
        <pc:spChg chg="mod">
          <ac:chgData name="Kristi Agerup" userId="20fc771a-844c-450f-a5c1-e1f6b80f0552" providerId="ADAL" clId="{DF2FD71F-3C4E-4B60-B642-5C32966B37F2}" dt="2020-09-16T11:34:50.383" v="236" actId="20577"/>
          <ac:spMkLst>
            <pc:docMk/>
            <pc:sldMk cId="3628783514" sldId="340"/>
            <ac:spMk id="18" creationId="{2108B9F5-0663-4208-B9C7-2AC8F347F58C}"/>
          </ac:spMkLst>
        </pc:spChg>
      </pc:sldChg>
      <pc:sldChg chg="ord">
        <pc:chgData name="Kristi Agerup" userId="20fc771a-844c-450f-a5c1-e1f6b80f0552" providerId="ADAL" clId="{DF2FD71F-3C4E-4B60-B642-5C32966B37F2}" dt="2020-09-16T11:26:20.351" v="223"/>
        <pc:sldMkLst>
          <pc:docMk/>
          <pc:sldMk cId="3000422191" sldId="351"/>
        </pc:sldMkLst>
      </pc:sldChg>
      <pc:sldChg chg="modSp">
        <pc:chgData name="Kristi Agerup" userId="20fc771a-844c-450f-a5c1-e1f6b80f0552" providerId="ADAL" clId="{DF2FD71F-3C4E-4B60-B642-5C32966B37F2}" dt="2020-09-16T11:48:07.554" v="242" actId="20577"/>
        <pc:sldMkLst>
          <pc:docMk/>
          <pc:sldMk cId="1709605219" sldId="358"/>
        </pc:sldMkLst>
        <pc:spChg chg="mod">
          <ac:chgData name="Kristi Agerup" userId="20fc771a-844c-450f-a5c1-e1f6b80f0552" providerId="ADAL" clId="{DF2FD71F-3C4E-4B60-B642-5C32966B37F2}" dt="2020-09-16T11:48:07.554" v="242" actId="20577"/>
          <ac:spMkLst>
            <pc:docMk/>
            <pc:sldMk cId="1709605219" sldId="358"/>
            <ac:spMk id="4" creationId="{038FDC51-F557-43D3-ADF5-33A1A9D96D8C}"/>
          </ac:spMkLst>
        </pc:spChg>
      </pc:sldChg>
      <pc:sldChg chg="del">
        <pc:chgData name="Kristi Agerup" userId="20fc771a-844c-450f-a5c1-e1f6b80f0552" providerId="ADAL" clId="{DF2FD71F-3C4E-4B60-B642-5C32966B37F2}" dt="2020-09-16T11:50:18.773" v="246" actId="2696"/>
        <pc:sldMkLst>
          <pc:docMk/>
          <pc:sldMk cId="1979351627" sldId="368"/>
        </pc:sldMkLst>
      </pc:sldChg>
      <pc:sldChg chg="del">
        <pc:chgData name="Kristi Agerup" userId="20fc771a-844c-450f-a5c1-e1f6b80f0552" providerId="ADAL" clId="{DF2FD71F-3C4E-4B60-B642-5C32966B37F2}" dt="2020-09-08T07:59:35.383" v="129" actId="2696"/>
        <pc:sldMkLst>
          <pc:docMk/>
          <pc:sldMk cId="4098396608" sldId="379"/>
        </pc:sldMkLst>
      </pc:sldChg>
      <pc:sldChg chg="delSp del">
        <pc:chgData name="Kristi Agerup" userId="20fc771a-844c-450f-a5c1-e1f6b80f0552" providerId="ADAL" clId="{DF2FD71F-3C4E-4B60-B642-5C32966B37F2}" dt="2020-09-08T08:01:40.151" v="159" actId="2696"/>
        <pc:sldMkLst>
          <pc:docMk/>
          <pc:sldMk cId="2484844200" sldId="384"/>
        </pc:sldMkLst>
        <pc:picChg chg="del">
          <ac:chgData name="Kristi Agerup" userId="20fc771a-844c-450f-a5c1-e1f6b80f0552" providerId="ADAL" clId="{DF2FD71F-3C4E-4B60-B642-5C32966B37F2}" dt="2020-09-08T07:51:54.903" v="2"/>
          <ac:picMkLst>
            <pc:docMk/>
            <pc:sldMk cId="2484844200" sldId="384"/>
            <ac:picMk id="2050" creationId="{4C37DA7A-6CBB-4DC6-83E0-8425B8B4738A}"/>
          </ac:picMkLst>
        </pc:picChg>
        <pc:picChg chg="del">
          <ac:chgData name="Kristi Agerup" userId="20fc771a-844c-450f-a5c1-e1f6b80f0552" providerId="ADAL" clId="{DF2FD71F-3C4E-4B60-B642-5C32966B37F2}" dt="2020-09-08T07:52:03.441" v="3"/>
          <ac:picMkLst>
            <pc:docMk/>
            <pc:sldMk cId="2484844200" sldId="384"/>
            <ac:picMk id="2052" creationId="{848F7730-0789-4DB4-830A-5B155678A7DB}"/>
          </ac:picMkLst>
        </pc:picChg>
      </pc:sldChg>
      <pc:sldChg chg="modSp ord modTransition">
        <pc:chgData name="Kristi Agerup" userId="20fc771a-844c-450f-a5c1-e1f6b80f0552" providerId="ADAL" clId="{DF2FD71F-3C4E-4B60-B642-5C32966B37F2}" dt="2020-09-16T11:35:15.838" v="237"/>
        <pc:sldMkLst>
          <pc:docMk/>
          <pc:sldMk cId="2320112819" sldId="387"/>
        </pc:sldMkLst>
        <pc:spChg chg="mod">
          <ac:chgData name="Kristi Agerup" userId="20fc771a-844c-450f-a5c1-e1f6b80f0552" providerId="ADAL" clId="{DF2FD71F-3C4E-4B60-B642-5C32966B37F2}" dt="2020-09-08T08:03:15.274" v="214" actId="20577"/>
          <ac:spMkLst>
            <pc:docMk/>
            <pc:sldMk cId="2320112819" sldId="387"/>
            <ac:spMk id="4" creationId="{F96267EC-C4E1-4E62-B604-B9B06B61ABBE}"/>
          </ac:spMkLst>
        </pc:spChg>
      </pc:sldChg>
      <pc:sldChg chg="del">
        <pc:chgData name="Kristi Agerup" userId="20fc771a-844c-450f-a5c1-e1f6b80f0552" providerId="ADAL" clId="{DF2FD71F-3C4E-4B60-B642-5C32966B37F2}" dt="2020-09-08T07:57:35.647" v="5" actId="2696"/>
        <pc:sldMkLst>
          <pc:docMk/>
          <pc:sldMk cId="891989473" sldId="388"/>
        </pc:sldMkLst>
      </pc:sldChg>
      <pc:sldChg chg="del">
        <pc:chgData name="Kristi Agerup" userId="20fc771a-844c-450f-a5c1-e1f6b80f0552" providerId="ADAL" clId="{DF2FD71F-3C4E-4B60-B642-5C32966B37F2}" dt="2020-09-08T07:59:40.179" v="130" actId="2696"/>
        <pc:sldMkLst>
          <pc:docMk/>
          <pc:sldMk cId="871753892" sldId="392"/>
        </pc:sldMkLst>
      </pc:sldChg>
      <pc:sldChg chg="modSp">
        <pc:chgData name="Kristi Agerup" userId="20fc771a-844c-450f-a5c1-e1f6b80f0552" providerId="ADAL" clId="{DF2FD71F-3C4E-4B60-B642-5C32966B37F2}" dt="2020-09-08T08:01:28.223" v="158" actId="20577"/>
        <pc:sldMkLst>
          <pc:docMk/>
          <pc:sldMk cId="2211666690" sldId="397"/>
        </pc:sldMkLst>
        <pc:spChg chg="mod">
          <ac:chgData name="Kristi Agerup" userId="20fc771a-844c-450f-a5c1-e1f6b80f0552" providerId="ADAL" clId="{DF2FD71F-3C4E-4B60-B642-5C32966B37F2}" dt="2020-09-08T08:01:28.223" v="158" actId="20577"/>
          <ac:spMkLst>
            <pc:docMk/>
            <pc:sldMk cId="2211666690" sldId="397"/>
            <ac:spMk id="6" creationId="{BF7B4A1C-7326-4BDB-86CD-8B92112C3D33}"/>
          </ac:spMkLst>
        </pc:spChg>
      </pc:sldChg>
      <pc:sldChg chg="del">
        <pc:chgData name="Kristi Agerup" userId="20fc771a-844c-450f-a5c1-e1f6b80f0552" providerId="ADAL" clId="{DF2FD71F-3C4E-4B60-B642-5C32966B37F2}" dt="2020-09-08T07:39:51.601" v="1"/>
        <pc:sldMkLst>
          <pc:docMk/>
          <pc:sldMk cId="1875423817" sldId="398"/>
        </pc:sldMkLst>
      </pc:sldChg>
      <pc:sldChg chg="del">
        <pc:chgData name="Kristi Agerup" userId="20fc771a-844c-450f-a5c1-e1f6b80f0552" providerId="ADAL" clId="{DF2FD71F-3C4E-4B60-B642-5C32966B37F2}" dt="2020-09-08T07:39:50.202" v="0"/>
        <pc:sldMkLst>
          <pc:docMk/>
          <pc:sldMk cId="778789007" sldId="399"/>
        </pc:sldMkLst>
      </pc:sldChg>
      <pc:sldChg chg="modTransition">
        <pc:chgData name="Kristi Agerup" userId="20fc771a-844c-450f-a5c1-e1f6b80f0552" providerId="ADAL" clId="{DF2FD71F-3C4E-4B60-B642-5C32966B37F2}" dt="2020-09-16T11:09:00.719" v="222"/>
        <pc:sldMkLst>
          <pc:docMk/>
          <pc:sldMk cId="117135889" sldId="402"/>
        </pc:sldMkLst>
      </pc:sldChg>
      <pc:sldChg chg="del">
        <pc:chgData name="Kristi Agerup" userId="20fc771a-844c-450f-a5c1-e1f6b80f0552" providerId="ADAL" clId="{DF2FD71F-3C4E-4B60-B642-5C32966B37F2}" dt="2020-09-08T08:02:16.501" v="160" actId="2696"/>
        <pc:sldMkLst>
          <pc:docMk/>
          <pc:sldMk cId="1875423817" sldId="402"/>
        </pc:sldMkLst>
      </pc:sldChg>
      <pc:sldChg chg="modTransition">
        <pc:chgData name="Kristi Agerup" userId="20fc771a-844c-450f-a5c1-e1f6b80f0552" providerId="ADAL" clId="{DF2FD71F-3C4E-4B60-B642-5C32966B37F2}" dt="2020-09-16T08:09:35.698" v="219"/>
        <pc:sldMkLst>
          <pc:docMk/>
          <pc:sldMk cId="929537262" sldId="403"/>
        </pc:sldMkLst>
      </pc:sldChg>
      <pc:sldChg chg="delSp modSp">
        <pc:chgData name="Kristi Agerup" userId="20fc771a-844c-450f-a5c1-e1f6b80f0552" providerId="ADAL" clId="{DF2FD71F-3C4E-4B60-B642-5C32966B37F2}" dt="2020-09-16T11:46:52.292" v="239"/>
        <pc:sldMkLst>
          <pc:docMk/>
          <pc:sldMk cId="1552759957" sldId="404"/>
        </pc:sldMkLst>
        <pc:spChg chg="mod">
          <ac:chgData name="Kristi Agerup" userId="20fc771a-844c-450f-a5c1-e1f6b80f0552" providerId="ADAL" clId="{DF2FD71F-3C4E-4B60-B642-5C32966B37F2}" dt="2020-09-08T07:57:49.902" v="17" actId="27636"/>
          <ac:spMkLst>
            <pc:docMk/>
            <pc:sldMk cId="1552759957" sldId="404"/>
            <ac:spMk id="4" creationId="{6B6D8BA5-AAE2-4166-83C4-7C8FC0C0B648}"/>
          </ac:spMkLst>
        </pc:spChg>
        <pc:graphicFrameChg chg="del">
          <ac:chgData name="Kristi Agerup" userId="20fc771a-844c-450f-a5c1-e1f6b80f0552" providerId="ADAL" clId="{DF2FD71F-3C4E-4B60-B642-5C32966B37F2}" dt="2020-09-16T11:46:28.016" v="238"/>
          <ac:graphicFrameMkLst>
            <pc:docMk/>
            <pc:sldMk cId="1552759957" sldId="404"/>
            <ac:graphicFrameMk id="7" creationId="{9B182476-14A0-44C5-998C-81AA9BCC5E18}"/>
          </ac:graphicFrameMkLst>
        </pc:graphicFrameChg>
        <pc:graphicFrameChg chg="del">
          <ac:chgData name="Kristi Agerup" userId="20fc771a-844c-450f-a5c1-e1f6b80f0552" providerId="ADAL" clId="{DF2FD71F-3C4E-4B60-B642-5C32966B37F2}" dt="2020-09-16T11:46:52.292" v="239"/>
          <ac:graphicFrameMkLst>
            <pc:docMk/>
            <pc:sldMk cId="1552759957" sldId="404"/>
            <ac:graphicFrameMk id="8" creationId="{433FB547-F36E-4A40-8FFB-002722CB76A9}"/>
          </ac:graphicFrameMkLst>
        </pc:graphicFrameChg>
      </pc:sldChg>
      <pc:sldChg chg="modTransition">
        <pc:chgData name="Kristi Agerup" userId="20fc771a-844c-450f-a5c1-e1f6b80f0552" providerId="ADAL" clId="{DF2FD71F-3C4E-4B60-B642-5C32966B37F2}" dt="2020-09-16T08:09:38.331" v="220"/>
        <pc:sldMkLst>
          <pc:docMk/>
          <pc:sldMk cId="3342032130" sldId="408"/>
        </pc:sldMkLst>
      </pc:sldChg>
      <pc:sldChg chg="modTransition">
        <pc:chgData name="Kristi Agerup" userId="20fc771a-844c-450f-a5c1-e1f6b80f0552" providerId="ADAL" clId="{DF2FD71F-3C4E-4B60-B642-5C32966B37F2}" dt="2020-09-16T08:09:40.456" v="221"/>
        <pc:sldMkLst>
          <pc:docMk/>
          <pc:sldMk cId="574520463" sldId="409"/>
        </pc:sldMkLst>
      </pc:sldChg>
      <pc:sldChg chg="del">
        <pc:chgData name="Kristi Agerup" userId="20fc771a-844c-450f-a5c1-e1f6b80f0552" providerId="ADAL" clId="{DF2FD71F-3C4E-4B60-B642-5C32966B37F2}" dt="2020-09-16T11:48:28.052" v="243" actId="2696"/>
        <pc:sldMkLst>
          <pc:docMk/>
          <pc:sldMk cId="4019786381" sldId="412"/>
        </pc:sldMkLst>
      </pc:sldChg>
      <pc:sldChg chg="del">
        <pc:chgData name="Kristi Agerup" userId="20fc771a-844c-450f-a5c1-e1f6b80f0552" providerId="ADAL" clId="{DF2FD71F-3C4E-4B60-B642-5C32966B37F2}" dt="2020-09-16T11:49:30.844" v="244" actId="2696"/>
        <pc:sldMkLst>
          <pc:docMk/>
          <pc:sldMk cId="943473286" sldId="413"/>
        </pc:sldMkLst>
      </pc:sldChg>
      <pc:sldChg chg="del">
        <pc:chgData name="Kristi Agerup" userId="20fc771a-844c-450f-a5c1-e1f6b80f0552" providerId="ADAL" clId="{DF2FD71F-3C4E-4B60-B642-5C32966B37F2}" dt="2020-09-16T11:50:13.152" v="245" actId="2696"/>
        <pc:sldMkLst>
          <pc:docMk/>
          <pc:sldMk cId="3555637737" sldId="414"/>
        </pc:sldMkLst>
      </pc:sldChg>
      <pc:sldChg chg="del">
        <pc:chgData name="Kristi Agerup" userId="20fc771a-844c-450f-a5c1-e1f6b80f0552" providerId="ADAL" clId="{DF2FD71F-3C4E-4B60-B642-5C32966B37F2}" dt="2020-09-16T11:50:38.709" v="247" actId="2696"/>
        <pc:sldMkLst>
          <pc:docMk/>
          <pc:sldMk cId="3854384090" sldId="415"/>
        </pc:sldMkLst>
      </pc:sldChg>
    </pc:docChg>
  </pc:docChgLst>
  <pc:docChgLst>
    <pc:chgData name="Trine Beate Elvebakken" userId="S::trinebe@oslomet.no::1938f5a9-a340-493f-b011-01ce6488742a" providerId="AD" clId="Web-{D021A887-9B83-4408-8432-97EC19F01EDE}"/>
    <pc:docChg chg="modSld">
      <pc:chgData name="Trine Beate Elvebakken" userId="S::trinebe@oslomet.no::1938f5a9-a340-493f-b011-01ce6488742a" providerId="AD" clId="Web-{D021A887-9B83-4408-8432-97EC19F01EDE}" dt="2020-11-19T08:07:15.842" v="6" actId="20577"/>
      <pc:docMkLst>
        <pc:docMk/>
      </pc:docMkLst>
      <pc:sldChg chg="modSp">
        <pc:chgData name="Trine Beate Elvebakken" userId="S::trinebe@oslomet.no::1938f5a9-a340-493f-b011-01ce6488742a" providerId="AD" clId="Web-{D021A887-9B83-4408-8432-97EC19F01EDE}" dt="2020-11-19T08:07:15.842" v="5" actId="20577"/>
        <pc:sldMkLst>
          <pc:docMk/>
          <pc:sldMk cId="574520463" sldId="409"/>
        </pc:sldMkLst>
        <pc:spChg chg="mod">
          <ac:chgData name="Trine Beate Elvebakken" userId="S::trinebe@oslomet.no::1938f5a9-a340-493f-b011-01ce6488742a" providerId="AD" clId="Web-{D021A887-9B83-4408-8432-97EC19F01EDE}" dt="2020-11-19T08:07:15.842" v="5" actId="20577"/>
          <ac:spMkLst>
            <pc:docMk/>
            <pc:sldMk cId="574520463" sldId="409"/>
            <ac:spMk id="62" creationId="{4309A4EE-899F-4071-B780-2C8AB44F2903}"/>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2FBDB5-55FE-43B6-89D0-8F0052D9750A}" type="doc">
      <dgm:prSet loTypeId="urn:microsoft.com/office/officeart/2005/8/layout/pictureOrgChart+Icon" loCatId="hierarchy" qsTypeId="urn:microsoft.com/office/officeart/2005/8/quickstyle/simple1" qsCatId="simple" csTypeId="urn:microsoft.com/office/officeart/2005/8/colors/accent1_1" csCatId="accent1" phldr="1"/>
      <dgm:spPr/>
      <dgm:t>
        <a:bodyPr/>
        <a:lstStyle/>
        <a:p>
          <a:endParaRPr lang="nb-NO"/>
        </a:p>
      </dgm:t>
    </dgm:pt>
    <dgm:pt modelId="{41889BC6-5ABC-41AE-8555-35E9B864856D}">
      <dgm:prSet phldrT="[Text]" custT="1"/>
      <dgm:spPr>
        <a:ln w="57150">
          <a:solidFill>
            <a:srgbClr val="FFE540"/>
          </a:solidFill>
        </a:ln>
      </dgm:spPr>
      <dgm:t>
        <a:bodyPr/>
        <a:lstStyle/>
        <a:p>
          <a:r>
            <a:rPr lang="nb-NO" sz="4800" b="1"/>
            <a:t>Den gode studentopplevelsen</a:t>
          </a:r>
        </a:p>
      </dgm:t>
    </dgm:pt>
    <dgm:pt modelId="{68A52DB5-A209-4EAD-B9C6-DB4566C87E60}" type="parTrans" cxnId="{09CF875A-E38F-4C28-BABD-72D2D47C53D3}">
      <dgm:prSet/>
      <dgm:spPr/>
      <dgm:t>
        <a:bodyPr/>
        <a:lstStyle/>
        <a:p>
          <a:endParaRPr lang="nb-NO"/>
        </a:p>
      </dgm:t>
    </dgm:pt>
    <dgm:pt modelId="{5F7F4237-EB74-4C02-BA8B-4A2EFE5C87E4}" type="sibTrans" cxnId="{09CF875A-E38F-4C28-BABD-72D2D47C53D3}">
      <dgm:prSet/>
      <dgm:spPr/>
      <dgm:t>
        <a:bodyPr/>
        <a:lstStyle/>
        <a:p>
          <a:endParaRPr lang="nb-NO"/>
        </a:p>
      </dgm:t>
    </dgm:pt>
    <dgm:pt modelId="{D559ADFF-283C-40A2-8756-AF989AC1EBD5}">
      <dgm:prSet phldrT="[Text]" custT="1"/>
      <dgm:spPr/>
      <dgm:t>
        <a:bodyPr/>
        <a:lstStyle/>
        <a:p>
          <a:pPr algn="l"/>
          <a:r>
            <a:rPr lang="nb-NO" sz="2000" b="1"/>
            <a:t>Prosjekt 1</a:t>
          </a:r>
        </a:p>
        <a:p>
          <a:pPr algn="l"/>
          <a:r>
            <a:rPr lang="nb-NO" sz="2000" b="1"/>
            <a:t>Informasjon og samhandling</a:t>
          </a:r>
        </a:p>
      </dgm:t>
    </dgm:pt>
    <dgm:pt modelId="{A4255799-A588-46A5-B407-A9FB8F9CC379}" type="parTrans" cxnId="{7DD725AB-B872-4E88-90ED-E3AD312B3C05}">
      <dgm:prSet/>
      <dgm:spPr/>
      <dgm:t>
        <a:bodyPr/>
        <a:lstStyle/>
        <a:p>
          <a:endParaRPr lang="nb-NO"/>
        </a:p>
      </dgm:t>
    </dgm:pt>
    <dgm:pt modelId="{8ECC123A-3AA2-4FB9-975A-B13CBBA6B1AB}" type="sibTrans" cxnId="{7DD725AB-B872-4E88-90ED-E3AD312B3C05}">
      <dgm:prSet/>
      <dgm:spPr/>
      <dgm:t>
        <a:bodyPr/>
        <a:lstStyle/>
        <a:p>
          <a:endParaRPr lang="nb-NO"/>
        </a:p>
      </dgm:t>
    </dgm:pt>
    <dgm:pt modelId="{1166849E-E790-48B7-8A36-264E873C342B}">
      <dgm:prSet phldrT="[Text]" custT="1"/>
      <dgm:spPr/>
      <dgm:t>
        <a:bodyPr/>
        <a:lstStyle/>
        <a:p>
          <a:pPr algn="l"/>
          <a:r>
            <a:rPr lang="nb-NO" sz="2000" b="1" kern="1200">
              <a:latin typeface="Arial" panose="020B0604020202020204"/>
              <a:ea typeface="+mn-ea"/>
              <a:cs typeface="+mn-cs"/>
            </a:rPr>
            <a:t>Prosjekt 2</a:t>
          </a:r>
        </a:p>
        <a:p>
          <a:pPr algn="l" rtl="0"/>
          <a:r>
            <a:rPr lang="nb-NO" sz="2000" b="1" kern="1200">
              <a:latin typeface="Arial" panose="020B0604020202020204"/>
              <a:ea typeface="+mn-ea"/>
              <a:cs typeface="+mn-cs"/>
            </a:rPr>
            <a:t>Faglig kvalitet, helse og trivsel</a:t>
          </a:r>
        </a:p>
      </dgm:t>
    </dgm:pt>
    <dgm:pt modelId="{F59AFE63-98B2-424D-82F3-9487D07E1D72}" type="parTrans" cxnId="{F01E20F1-168B-4F32-BD80-6F507166B3A7}">
      <dgm:prSet/>
      <dgm:spPr/>
      <dgm:t>
        <a:bodyPr/>
        <a:lstStyle/>
        <a:p>
          <a:endParaRPr lang="nb-NO"/>
        </a:p>
      </dgm:t>
    </dgm:pt>
    <dgm:pt modelId="{C3628721-B405-4FC8-8FCE-F9E4D27D2C00}" type="sibTrans" cxnId="{F01E20F1-168B-4F32-BD80-6F507166B3A7}">
      <dgm:prSet/>
      <dgm:spPr/>
      <dgm:t>
        <a:bodyPr/>
        <a:lstStyle/>
        <a:p>
          <a:endParaRPr lang="nb-NO"/>
        </a:p>
      </dgm:t>
    </dgm:pt>
    <dgm:pt modelId="{33A73C3E-1761-4E55-89AF-3190075E89EB}">
      <dgm:prSet phldrT="[Text]" custT="1"/>
      <dgm:spPr/>
      <dgm:t>
        <a:bodyPr/>
        <a:lstStyle/>
        <a:p>
          <a:pPr algn="l"/>
          <a:r>
            <a:rPr lang="nb-NO" sz="2000" b="1"/>
            <a:t>Prosjekt 3: Mobilitet og </a:t>
          </a:r>
          <a:r>
            <a:rPr lang="nb-NO" sz="2000" b="1" err="1"/>
            <a:t>internasjonali-sering</a:t>
          </a:r>
        </a:p>
      </dgm:t>
    </dgm:pt>
    <dgm:pt modelId="{5219D145-08E6-4D56-8EF6-AFDD3EBA7EA6}" type="parTrans" cxnId="{598655AC-6C77-490A-B0EA-89AFF2E0197B}">
      <dgm:prSet/>
      <dgm:spPr/>
      <dgm:t>
        <a:bodyPr/>
        <a:lstStyle/>
        <a:p>
          <a:endParaRPr lang="nb-NO"/>
        </a:p>
      </dgm:t>
    </dgm:pt>
    <dgm:pt modelId="{55CB3BE7-AC43-4EE6-9FCE-4278E5C5634C}" type="sibTrans" cxnId="{598655AC-6C77-490A-B0EA-89AFF2E0197B}">
      <dgm:prSet/>
      <dgm:spPr/>
      <dgm:t>
        <a:bodyPr/>
        <a:lstStyle/>
        <a:p>
          <a:endParaRPr lang="nb-NO"/>
        </a:p>
      </dgm:t>
    </dgm:pt>
    <dgm:pt modelId="{D62FC051-1B16-44FB-9ECC-224BD3CB361B}">
      <dgm:prSet custT="1"/>
      <dgm:spPr/>
      <dgm:t>
        <a:bodyPr/>
        <a:lstStyle/>
        <a:p>
          <a:pPr algn="l"/>
          <a:r>
            <a:rPr lang="nb-NO" sz="2000" b="1" i="0"/>
            <a:t>Prosjekt 4: Fleksibelt utdanningstilbud innen etter- og videreutdanning</a:t>
          </a:r>
          <a:endParaRPr lang="nb-NO" sz="2000" b="1"/>
        </a:p>
      </dgm:t>
    </dgm:pt>
    <dgm:pt modelId="{7340D193-A806-40A2-905E-259D843DBE1C}" type="parTrans" cxnId="{39A58A6C-572D-48B0-A8C5-1B6F270FDFAD}">
      <dgm:prSet/>
      <dgm:spPr/>
      <dgm:t>
        <a:bodyPr/>
        <a:lstStyle/>
        <a:p>
          <a:endParaRPr lang="nb-NO"/>
        </a:p>
      </dgm:t>
    </dgm:pt>
    <dgm:pt modelId="{1B691971-7A6B-4261-870E-EA2B0F8ECF16}" type="sibTrans" cxnId="{39A58A6C-572D-48B0-A8C5-1B6F270FDFAD}">
      <dgm:prSet/>
      <dgm:spPr/>
      <dgm:t>
        <a:bodyPr/>
        <a:lstStyle/>
        <a:p>
          <a:endParaRPr lang="nb-NO"/>
        </a:p>
      </dgm:t>
    </dgm:pt>
    <dgm:pt modelId="{E5003A1B-6CA0-4D51-A88D-0FBAEECA1D14}" type="pres">
      <dgm:prSet presAssocID="{422FBDB5-55FE-43B6-89D0-8F0052D9750A}" presName="hierChild1" presStyleCnt="0">
        <dgm:presLayoutVars>
          <dgm:orgChart val="1"/>
          <dgm:chPref val="1"/>
          <dgm:dir/>
          <dgm:animOne val="branch"/>
          <dgm:animLvl val="lvl"/>
          <dgm:resizeHandles/>
        </dgm:presLayoutVars>
      </dgm:prSet>
      <dgm:spPr/>
    </dgm:pt>
    <dgm:pt modelId="{9ECC33B5-4F15-41EC-8BB0-821AD44F2F3D}" type="pres">
      <dgm:prSet presAssocID="{41889BC6-5ABC-41AE-8555-35E9B864856D}" presName="hierRoot1" presStyleCnt="0">
        <dgm:presLayoutVars>
          <dgm:hierBranch val="init"/>
        </dgm:presLayoutVars>
      </dgm:prSet>
      <dgm:spPr/>
    </dgm:pt>
    <dgm:pt modelId="{FD3F8C9D-A5BB-4E94-85A7-1C0E26D551BB}" type="pres">
      <dgm:prSet presAssocID="{41889BC6-5ABC-41AE-8555-35E9B864856D}" presName="rootComposite1" presStyleCnt="0"/>
      <dgm:spPr/>
    </dgm:pt>
    <dgm:pt modelId="{77B76B80-CEE1-48C5-A3CF-2B5CCC593E67}" type="pres">
      <dgm:prSet presAssocID="{41889BC6-5ABC-41AE-8555-35E9B864856D}" presName="rootText1" presStyleLbl="node0" presStyleIdx="0" presStyleCnt="1" custScaleX="365284">
        <dgm:presLayoutVars>
          <dgm:chPref val="3"/>
        </dgm:presLayoutVars>
      </dgm:prSet>
      <dgm:spPr/>
    </dgm:pt>
    <dgm:pt modelId="{9743A1A2-5216-4BD9-BE44-146CD3CC2C57}" type="pres">
      <dgm:prSet presAssocID="{41889BC6-5ABC-41AE-8555-35E9B864856D}" presName="rootPict1" presStyleLbl="alignImgPlace1" presStyleIdx="0" presStyleCnt="5" custLinFactX="-200000" custLinFactNeighborX="-219762" custLinFactNeighborY="5257"/>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7000" r="-17000"/>
          </a:stretch>
        </a:blipFill>
      </dgm:spPr>
      <dgm:extLst>
        <a:ext uri="{E40237B7-FDA0-4F09-8148-C483321AD2D9}">
          <dgm14:cNvPr xmlns:dgm14="http://schemas.microsoft.com/office/drawing/2010/diagram" id="0" name="" descr="Podium"/>
        </a:ext>
      </dgm:extLst>
    </dgm:pt>
    <dgm:pt modelId="{FA28E6F2-D682-46CA-AAA6-C2CAB1E15427}" type="pres">
      <dgm:prSet presAssocID="{41889BC6-5ABC-41AE-8555-35E9B864856D}" presName="rootConnector1" presStyleLbl="node1" presStyleIdx="0" presStyleCnt="0"/>
      <dgm:spPr/>
    </dgm:pt>
    <dgm:pt modelId="{EA12BC38-C889-416A-ADE7-D35D4DEAF336}" type="pres">
      <dgm:prSet presAssocID="{41889BC6-5ABC-41AE-8555-35E9B864856D}" presName="hierChild2" presStyleCnt="0"/>
      <dgm:spPr/>
    </dgm:pt>
    <dgm:pt modelId="{1EB25A91-0977-489A-AD1E-95BB5280C82D}" type="pres">
      <dgm:prSet presAssocID="{A4255799-A588-46A5-B407-A9FB8F9CC379}" presName="Name37" presStyleLbl="parChTrans1D2" presStyleIdx="0" presStyleCnt="4"/>
      <dgm:spPr/>
    </dgm:pt>
    <dgm:pt modelId="{28FDC0E0-2C24-4E0D-B09F-78FB649EDC8B}" type="pres">
      <dgm:prSet presAssocID="{D559ADFF-283C-40A2-8756-AF989AC1EBD5}" presName="hierRoot2" presStyleCnt="0">
        <dgm:presLayoutVars>
          <dgm:hierBranch val="init"/>
        </dgm:presLayoutVars>
      </dgm:prSet>
      <dgm:spPr/>
    </dgm:pt>
    <dgm:pt modelId="{D44EF4F2-D82D-40E2-94B3-122FD34AF723}" type="pres">
      <dgm:prSet presAssocID="{D559ADFF-283C-40A2-8756-AF989AC1EBD5}" presName="rootComposite" presStyleCnt="0"/>
      <dgm:spPr/>
    </dgm:pt>
    <dgm:pt modelId="{61A8469A-1B8F-4147-BA05-B7AF73FFC1F0}" type="pres">
      <dgm:prSet presAssocID="{D559ADFF-283C-40A2-8756-AF989AC1EBD5}" presName="rootText" presStyleLbl="node2" presStyleIdx="0" presStyleCnt="4">
        <dgm:presLayoutVars>
          <dgm:chPref val="3"/>
        </dgm:presLayoutVars>
      </dgm:prSet>
      <dgm:spPr/>
    </dgm:pt>
    <dgm:pt modelId="{A71C89AE-285D-4D5F-B620-DF200B1B7C21}" type="pres">
      <dgm:prSet presAssocID="{D559ADFF-283C-40A2-8756-AF989AC1EBD5}" presName="rootPict" presStyleLbl="alignImgPlac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7000" r="-17000"/>
          </a:stretch>
        </a:blipFill>
      </dgm:spPr>
      <dgm:extLst>
        <a:ext uri="{E40237B7-FDA0-4F09-8148-C483321AD2D9}">
          <dgm14:cNvPr xmlns:dgm14="http://schemas.microsoft.com/office/drawing/2010/diagram" id="0" name="" descr="Circular flowchart"/>
        </a:ext>
      </dgm:extLst>
    </dgm:pt>
    <dgm:pt modelId="{04862C86-B576-4A1C-B3AA-CF4BE845E6D4}" type="pres">
      <dgm:prSet presAssocID="{D559ADFF-283C-40A2-8756-AF989AC1EBD5}" presName="rootConnector" presStyleLbl="node2" presStyleIdx="0" presStyleCnt="4"/>
      <dgm:spPr/>
    </dgm:pt>
    <dgm:pt modelId="{4CE78B8E-DB83-47F4-B4D6-98AC977BA876}" type="pres">
      <dgm:prSet presAssocID="{D559ADFF-283C-40A2-8756-AF989AC1EBD5}" presName="hierChild4" presStyleCnt="0"/>
      <dgm:spPr/>
    </dgm:pt>
    <dgm:pt modelId="{20CC6A1A-86B1-4D83-AC29-10F4BE3C0DB5}" type="pres">
      <dgm:prSet presAssocID="{D559ADFF-283C-40A2-8756-AF989AC1EBD5}" presName="hierChild5" presStyleCnt="0"/>
      <dgm:spPr/>
    </dgm:pt>
    <dgm:pt modelId="{D56063E4-19D5-4B7E-B51C-D35C7F5DD343}" type="pres">
      <dgm:prSet presAssocID="{F59AFE63-98B2-424D-82F3-9487D07E1D72}" presName="Name37" presStyleLbl="parChTrans1D2" presStyleIdx="1" presStyleCnt="4"/>
      <dgm:spPr/>
    </dgm:pt>
    <dgm:pt modelId="{E715B60F-5E03-491A-9C72-548D8C868358}" type="pres">
      <dgm:prSet presAssocID="{1166849E-E790-48B7-8A36-264E873C342B}" presName="hierRoot2" presStyleCnt="0">
        <dgm:presLayoutVars>
          <dgm:hierBranch val="init"/>
        </dgm:presLayoutVars>
      </dgm:prSet>
      <dgm:spPr/>
    </dgm:pt>
    <dgm:pt modelId="{B859AEF4-BF5C-4496-805D-8B033680C83C}" type="pres">
      <dgm:prSet presAssocID="{1166849E-E790-48B7-8A36-264E873C342B}" presName="rootComposite" presStyleCnt="0"/>
      <dgm:spPr/>
    </dgm:pt>
    <dgm:pt modelId="{16D9C30E-641E-4D3F-A303-2E2A54F0655F}" type="pres">
      <dgm:prSet presAssocID="{1166849E-E790-48B7-8A36-264E873C342B}" presName="rootText" presStyleLbl="node2" presStyleIdx="1" presStyleCnt="4">
        <dgm:presLayoutVars>
          <dgm:chPref val="3"/>
        </dgm:presLayoutVars>
      </dgm:prSet>
      <dgm:spPr/>
    </dgm:pt>
    <dgm:pt modelId="{C30D4B51-1033-4C5C-A66C-B94C89E58837}" type="pres">
      <dgm:prSet presAssocID="{1166849E-E790-48B7-8A36-264E873C342B}" presName="rootPict" presStyleLbl="alignImgPlac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17000" r="-17000"/>
          </a:stretch>
        </a:blipFill>
      </dgm:spPr>
      <dgm:extLst>
        <a:ext uri="{E40237B7-FDA0-4F09-8148-C483321AD2D9}">
          <dgm14:cNvPr xmlns:dgm14="http://schemas.microsoft.com/office/drawing/2010/diagram" id="0" name="" descr="Medal"/>
        </a:ext>
      </dgm:extLst>
    </dgm:pt>
    <dgm:pt modelId="{C1EAEBE2-58D6-49B1-8298-FF6FD6A5AAE2}" type="pres">
      <dgm:prSet presAssocID="{1166849E-E790-48B7-8A36-264E873C342B}" presName="rootConnector" presStyleLbl="node2" presStyleIdx="1" presStyleCnt="4"/>
      <dgm:spPr/>
    </dgm:pt>
    <dgm:pt modelId="{C9B2AA2B-02E1-4617-B4CE-8868EFAFD34E}" type="pres">
      <dgm:prSet presAssocID="{1166849E-E790-48B7-8A36-264E873C342B}" presName="hierChild4" presStyleCnt="0"/>
      <dgm:spPr/>
    </dgm:pt>
    <dgm:pt modelId="{5E4803BB-1649-4394-8C9E-1C2D1F4CCF0C}" type="pres">
      <dgm:prSet presAssocID="{1166849E-E790-48B7-8A36-264E873C342B}" presName="hierChild5" presStyleCnt="0"/>
      <dgm:spPr/>
    </dgm:pt>
    <dgm:pt modelId="{69EB1234-8DC2-46EC-AF9C-0800BD96ECAA}" type="pres">
      <dgm:prSet presAssocID="{5219D145-08E6-4D56-8EF6-AFDD3EBA7EA6}" presName="Name37" presStyleLbl="parChTrans1D2" presStyleIdx="2" presStyleCnt="4"/>
      <dgm:spPr/>
    </dgm:pt>
    <dgm:pt modelId="{51249AB3-428F-4C23-B53B-63F72F21EEF8}" type="pres">
      <dgm:prSet presAssocID="{33A73C3E-1761-4E55-89AF-3190075E89EB}" presName="hierRoot2" presStyleCnt="0">
        <dgm:presLayoutVars>
          <dgm:hierBranch val="init"/>
        </dgm:presLayoutVars>
      </dgm:prSet>
      <dgm:spPr/>
    </dgm:pt>
    <dgm:pt modelId="{6E39CCAE-9A84-42DC-BBD5-8AD142837C0E}" type="pres">
      <dgm:prSet presAssocID="{33A73C3E-1761-4E55-89AF-3190075E89EB}" presName="rootComposite" presStyleCnt="0"/>
      <dgm:spPr/>
    </dgm:pt>
    <dgm:pt modelId="{C813D0D9-F22B-49FC-A88E-B3BA19B161CF}" type="pres">
      <dgm:prSet presAssocID="{33A73C3E-1761-4E55-89AF-3190075E89EB}" presName="rootText" presStyleLbl="node2" presStyleIdx="2" presStyleCnt="4">
        <dgm:presLayoutVars>
          <dgm:chPref val="3"/>
        </dgm:presLayoutVars>
      </dgm:prSet>
      <dgm:spPr/>
    </dgm:pt>
    <dgm:pt modelId="{03B7CED6-8E08-46FB-A903-C6A20F5AE3DD}" type="pres">
      <dgm:prSet presAssocID="{33A73C3E-1761-4E55-89AF-3190075E89EB}" presName="rootPict" presStyleLbl="alignImgPlac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17000" r="-17000"/>
          </a:stretch>
        </a:blipFill>
      </dgm:spPr>
      <dgm:extLst>
        <a:ext uri="{E40237B7-FDA0-4F09-8148-C483321AD2D9}">
          <dgm14:cNvPr xmlns:dgm14="http://schemas.microsoft.com/office/drawing/2010/diagram" id="0" name="" descr="Earth globe Africa and Europe"/>
        </a:ext>
      </dgm:extLst>
    </dgm:pt>
    <dgm:pt modelId="{7C54171D-3A69-44A5-8759-4B41B142E0D1}" type="pres">
      <dgm:prSet presAssocID="{33A73C3E-1761-4E55-89AF-3190075E89EB}" presName="rootConnector" presStyleLbl="node2" presStyleIdx="2" presStyleCnt="4"/>
      <dgm:spPr/>
    </dgm:pt>
    <dgm:pt modelId="{11FCF6DB-8395-43A7-B72B-161A474C4DD1}" type="pres">
      <dgm:prSet presAssocID="{33A73C3E-1761-4E55-89AF-3190075E89EB}" presName="hierChild4" presStyleCnt="0"/>
      <dgm:spPr/>
    </dgm:pt>
    <dgm:pt modelId="{FF3F3220-121A-44FF-B8BB-DED70791D814}" type="pres">
      <dgm:prSet presAssocID="{33A73C3E-1761-4E55-89AF-3190075E89EB}" presName="hierChild5" presStyleCnt="0"/>
      <dgm:spPr/>
    </dgm:pt>
    <dgm:pt modelId="{AAC863A6-5986-45CA-8F92-2BD501D28BB4}" type="pres">
      <dgm:prSet presAssocID="{7340D193-A806-40A2-905E-259D843DBE1C}" presName="Name37" presStyleLbl="parChTrans1D2" presStyleIdx="3" presStyleCnt="4"/>
      <dgm:spPr/>
    </dgm:pt>
    <dgm:pt modelId="{8110ACFB-2229-45A5-80B9-ECD68A478228}" type="pres">
      <dgm:prSet presAssocID="{D62FC051-1B16-44FB-9ECC-224BD3CB361B}" presName="hierRoot2" presStyleCnt="0">
        <dgm:presLayoutVars>
          <dgm:hierBranch val="init"/>
        </dgm:presLayoutVars>
      </dgm:prSet>
      <dgm:spPr/>
    </dgm:pt>
    <dgm:pt modelId="{916278A3-1173-4B05-A8AC-6ED782F0301E}" type="pres">
      <dgm:prSet presAssocID="{D62FC051-1B16-44FB-9ECC-224BD3CB361B}" presName="rootComposite" presStyleCnt="0"/>
      <dgm:spPr/>
    </dgm:pt>
    <dgm:pt modelId="{F6D818DF-36FA-4A96-95EC-B0F7A4B879F1}" type="pres">
      <dgm:prSet presAssocID="{D62FC051-1B16-44FB-9ECC-224BD3CB361B}" presName="rootText" presStyleLbl="node2" presStyleIdx="3" presStyleCnt="4">
        <dgm:presLayoutVars>
          <dgm:chPref val="3"/>
        </dgm:presLayoutVars>
      </dgm:prSet>
      <dgm:spPr/>
    </dgm:pt>
    <dgm:pt modelId="{A9F9FCE8-2192-4068-A037-961D904713C5}" type="pres">
      <dgm:prSet presAssocID="{D62FC051-1B16-44FB-9ECC-224BD3CB361B}" presName="rootPict" presStyleLbl="alignImgPlac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l="-17000" r="-17000"/>
          </a:stretch>
        </a:blipFill>
      </dgm:spPr>
      <dgm:extLst>
        <a:ext uri="{E40237B7-FDA0-4F09-8148-C483321AD2D9}">
          <dgm14:cNvPr xmlns:dgm14="http://schemas.microsoft.com/office/drawing/2010/diagram" id="0" name="" descr="Atom"/>
        </a:ext>
      </dgm:extLst>
    </dgm:pt>
    <dgm:pt modelId="{10B607D7-DFFF-4A30-8278-B4D93BB1ED79}" type="pres">
      <dgm:prSet presAssocID="{D62FC051-1B16-44FB-9ECC-224BD3CB361B}" presName="rootConnector" presStyleLbl="node2" presStyleIdx="3" presStyleCnt="4"/>
      <dgm:spPr/>
    </dgm:pt>
    <dgm:pt modelId="{98E24471-42DF-4562-B727-8AA667A8B512}" type="pres">
      <dgm:prSet presAssocID="{D62FC051-1B16-44FB-9ECC-224BD3CB361B}" presName="hierChild4" presStyleCnt="0"/>
      <dgm:spPr/>
    </dgm:pt>
    <dgm:pt modelId="{0D3C4755-D576-4895-9B6F-F8C47C214992}" type="pres">
      <dgm:prSet presAssocID="{D62FC051-1B16-44FB-9ECC-224BD3CB361B}" presName="hierChild5" presStyleCnt="0"/>
      <dgm:spPr/>
    </dgm:pt>
    <dgm:pt modelId="{66E51F05-ACEF-4F52-BCB7-CA9E956A79C0}" type="pres">
      <dgm:prSet presAssocID="{41889BC6-5ABC-41AE-8555-35E9B864856D}" presName="hierChild3" presStyleCnt="0"/>
      <dgm:spPr/>
    </dgm:pt>
  </dgm:ptLst>
  <dgm:cxnLst>
    <dgm:cxn modelId="{BB5A3615-FBFB-4AC7-BC4E-E6C7311B6370}" type="presOf" srcId="{41889BC6-5ABC-41AE-8555-35E9B864856D}" destId="{77B76B80-CEE1-48C5-A3CF-2B5CCC593E67}" srcOrd="0" destOrd="0" presId="urn:microsoft.com/office/officeart/2005/8/layout/pictureOrgChart+Icon"/>
    <dgm:cxn modelId="{E1638D1D-DC01-4AD0-91C8-A027CB60107B}" type="presOf" srcId="{D559ADFF-283C-40A2-8756-AF989AC1EBD5}" destId="{04862C86-B576-4A1C-B3AA-CF4BE845E6D4}" srcOrd="1" destOrd="0" presId="urn:microsoft.com/office/officeart/2005/8/layout/pictureOrgChart+Icon"/>
    <dgm:cxn modelId="{B4133C3D-6122-49B6-B063-C84B1AD2BD8C}" type="presOf" srcId="{7340D193-A806-40A2-905E-259D843DBE1C}" destId="{AAC863A6-5986-45CA-8F92-2BD501D28BB4}" srcOrd="0" destOrd="0" presId="urn:microsoft.com/office/officeart/2005/8/layout/pictureOrgChart+Icon"/>
    <dgm:cxn modelId="{7FD45F6C-9CCA-4933-9B02-60A19EEF6B93}" type="presOf" srcId="{33A73C3E-1761-4E55-89AF-3190075E89EB}" destId="{C813D0D9-F22B-49FC-A88E-B3BA19B161CF}" srcOrd="0" destOrd="0" presId="urn:microsoft.com/office/officeart/2005/8/layout/pictureOrgChart+Icon"/>
    <dgm:cxn modelId="{39A58A6C-572D-48B0-A8C5-1B6F270FDFAD}" srcId="{41889BC6-5ABC-41AE-8555-35E9B864856D}" destId="{D62FC051-1B16-44FB-9ECC-224BD3CB361B}" srcOrd="3" destOrd="0" parTransId="{7340D193-A806-40A2-905E-259D843DBE1C}" sibTransId="{1B691971-7A6B-4261-870E-EA2B0F8ECF16}"/>
    <dgm:cxn modelId="{5237F04E-156B-4B6B-BC20-E3A85585D74C}" type="presOf" srcId="{A4255799-A588-46A5-B407-A9FB8F9CC379}" destId="{1EB25A91-0977-489A-AD1E-95BB5280C82D}" srcOrd="0" destOrd="0" presId="urn:microsoft.com/office/officeart/2005/8/layout/pictureOrgChart+Icon"/>
    <dgm:cxn modelId="{93791752-8AC6-41D1-9A66-09D30564D947}" type="presOf" srcId="{D62FC051-1B16-44FB-9ECC-224BD3CB361B}" destId="{F6D818DF-36FA-4A96-95EC-B0F7A4B879F1}" srcOrd="0" destOrd="0" presId="urn:microsoft.com/office/officeart/2005/8/layout/pictureOrgChart+Icon"/>
    <dgm:cxn modelId="{8CBA2D73-6CF7-4CB2-891D-2DEEDA1485D9}" type="presOf" srcId="{1166849E-E790-48B7-8A36-264E873C342B}" destId="{16D9C30E-641E-4D3F-A303-2E2A54F0655F}" srcOrd="0" destOrd="0" presId="urn:microsoft.com/office/officeart/2005/8/layout/pictureOrgChart+Icon"/>
    <dgm:cxn modelId="{09CF875A-E38F-4C28-BABD-72D2D47C53D3}" srcId="{422FBDB5-55FE-43B6-89D0-8F0052D9750A}" destId="{41889BC6-5ABC-41AE-8555-35E9B864856D}" srcOrd="0" destOrd="0" parTransId="{68A52DB5-A209-4EAD-B9C6-DB4566C87E60}" sibTransId="{5F7F4237-EB74-4C02-BA8B-4A2EFE5C87E4}"/>
    <dgm:cxn modelId="{60E07286-82AB-49F3-9AF3-531BB75DD94A}" type="presOf" srcId="{5219D145-08E6-4D56-8EF6-AFDD3EBA7EA6}" destId="{69EB1234-8DC2-46EC-AF9C-0800BD96ECAA}" srcOrd="0" destOrd="0" presId="urn:microsoft.com/office/officeart/2005/8/layout/pictureOrgChart+Icon"/>
    <dgm:cxn modelId="{C790A08D-FE4A-41F7-9E9D-693AA0564DD5}" type="presOf" srcId="{1166849E-E790-48B7-8A36-264E873C342B}" destId="{C1EAEBE2-58D6-49B1-8298-FF6FD6A5AAE2}" srcOrd="1" destOrd="0" presId="urn:microsoft.com/office/officeart/2005/8/layout/pictureOrgChart+Icon"/>
    <dgm:cxn modelId="{EE6F2793-3154-4CE1-AD9A-70EFA8CAE8F6}" type="presOf" srcId="{41889BC6-5ABC-41AE-8555-35E9B864856D}" destId="{FA28E6F2-D682-46CA-AAA6-C2CAB1E15427}" srcOrd="1" destOrd="0" presId="urn:microsoft.com/office/officeart/2005/8/layout/pictureOrgChart+Icon"/>
    <dgm:cxn modelId="{6773359B-B4F4-4200-9ABE-0DBD2E7E6D75}" type="presOf" srcId="{D62FC051-1B16-44FB-9ECC-224BD3CB361B}" destId="{10B607D7-DFFF-4A30-8278-B4D93BB1ED79}" srcOrd="1" destOrd="0" presId="urn:microsoft.com/office/officeart/2005/8/layout/pictureOrgChart+Icon"/>
    <dgm:cxn modelId="{0D4A4BA9-059C-4CA2-A357-B99DC4A27A1C}" type="presOf" srcId="{D559ADFF-283C-40A2-8756-AF989AC1EBD5}" destId="{61A8469A-1B8F-4147-BA05-B7AF73FFC1F0}" srcOrd="0" destOrd="0" presId="urn:microsoft.com/office/officeart/2005/8/layout/pictureOrgChart+Icon"/>
    <dgm:cxn modelId="{7DD725AB-B872-4E88-90ED-E3AD312B3C05}" srcId="{41889BC6-5ABC-41AE-8555-35E9B864856D}" destId="{D559ADFF-283C-40A2-8756-AF989AC1EBD5}" srcOrd="0" destOrd="0" parTransId="{A4255799-A588-46A5-B407-A9FB8F9CC379}" sibTransId="{8ECC123A-3AA2-4FB9-975A-B13CBBA6B1AB}"/>
    <dgm:cxn modelId="{598655AC-6C77-490A-B0EA-89AFF2E0197B}" srcId="{41889BC6-5ABC-41AE-8555-35E9B864856D}" destId="{33A73C3E-1761-4E55-89AF-3190075E89EB}" srcOrd="2" destOrd="0" parTransId="{5219D145-08E6-4D56-8EF6-AFDD3EBA7EA6}" sibTransId="{55CB3BE7-AC43-4EE6-9FCE-4278E5C5634C}"/>
    <dgm:cxn modelId="{42C841B5-3808-488F-B9F9-ACB1D503AD6A}" type="presOf" srcId="{33A73C3E-1761-4E55-89AF-3190075E89EB}" destId="{7C54171D-3A69-44A5-8759-4B41B142E0D1}" srcOrd="1" destOrd="0" presId="urn:microsoft.com/office/officeart/2005/8/layout/pictureOrgChart+Icon"/>
    <dgm:cxn modelId="{34885DDB-94AA-4C43-B006-33E617731BC6}" type="presOf" srcId="{422FBDB5-55FE-43B6-89D0-8F0052D9750A}" destId="{E5003A1B-6CA0-4D51-A88D-0FBAEECA1D14}" srcOrd="0" destOrd="0" presId="urn:microsoft.com/office/officeart/2005/8/layout/pictureOrgChart+Icon"/>
    <dgm:cxn modelId="{F01E20F1-168B-4F32-BD80-6F507166B3A7}" srcId="{41889BC6-5ABC-41AE-8555-35E9B864856D}" destId="{1166849E-E790-48B7-8A36-264E873C342B}" srcOrd="1" destOrd="0" parTransId="{F59AFE63-98B2-424D-82F3-9487D07E1D72}" sibTransId="{C3628721-B405-4FC8-8FCE-F9E4D27D2C00}"/>
    <dgm:cxn modelId="{C2DCCDFE-BC0E-4378-AF92-403231610DC3}" type="presOf" srcId="{F59AFE63-98B2-424D-82F3-9487D07E1D72}" destId="{D56063E4-19D5-4B7E-B51C-D35C7F5DD343}" srcOrd="0" destOrd="0" presId="urn:microsoft.com/office/officeart/2005/8/layout/pictureOrgChart+Icon"/>
    <dgm:cxn modelId="{72547B7F-6735-41DA-8F20-E1F75341DBBE}" type="presParOf" srcId="{E5003A1B-6CA0-4D51-A88D-0FBAEECA1D14}" destId="{9ECC33B5-4F15-41EC-8BB0-821AD44F2F3D}" srcOrd="0" destOrd="0" presId="urn:microsoft.com/office/officeart/2005/8/layout/pictureOrgChart+Icon"/>
    <dgm:cxn modelId="{2170E1BE-D878-4743-8128-B6F573A620F7}" type="presParOf" srcId="{9ECC33B5-4F15-41EC-8BB0-821AD44F2F3D}" destId="{FD3F8C9D-A5BB-4E94-85A7-1C0E26D551BB}" srcOrd="0" destOrd="0" presId="urn:microsoft.com/office/officeart/2005/8/layout/pictureOrgChart+Icon"/>
    <dgm:cxn modelId="{C86FD8AA-0E84-416A-9B41-3795171E1FAF}" type="presParOf" srcId="{FD3F8C9D-A5BB-4E94-85A7-1C0E26D551BB}" destId="{77B76B80-CEE1-48C5-A3CF-2B5CCC593E67}" srcOrd="0" destOrd="0" presId="urn:microsoft.com/office/officeart/2005/8/layout/pictureOrgChart+Icon"/>
    <dgm:cxn modelId="{DC392826-6AC5-4F2B-9E3F-02AC512B9C0B}" type="presParOf" srcId="{FD3F8C9D-A5BB-4E94-85A7-1C0E26D551BB}" destId="{9743A1A2-5216-4BD9-BE44-146CD3CC2C57}" srcOrd="1" destOrd="0" presId="urn:microsoft.com/office/officeart/2005/8/layout/pictureOrgChart+Icon"/>
    <dgm:cxn modelId="{91BE1829-1816-4A5E-BB3C-B0ED35F9FE6A}" type="presParOf" srcId="{FD3F8C9D-A5BB-4E94-85A7-1C0E26D551BB}" destId="{FA28E6F2-D682-46CA-AAA6-C2CAB1E15427}" srcOrd="2" destOrd="0" presId="urn:microsoft.com/office/officeart/2005/8/layout/pictureOrgChart+Icon"/>
    <dgm:cxn modelId="{1D74FD7D-4D3C-4D43-94DA-3699D944CC9C}" type="presParOf" srcId="{9ECC33B5-4F15-41EC-8BB0-821AD44F2F3D}" destId="{EA12BC38-C889-416A-ADE7-D35D4DEAF336}" srcOrd="1" destOrd="0" presId="urn:microsoft.com/office/officeart/2005/8/layout/pictureOrgChart+Icon"/>
    <dgm:cxn modelId="{BB816F77-257C-4D7C-B046-B2DA4C4C8821}" type="presParOf" srcId="{EA12BC38-C889-416A-ADE7-D35D4DEAF336}" destId="{1EB25A91-0977-489A-AD1E-95BB5280C82D}" srcOrd="0" destOrd="0" presId="urn:microsoft.com/office/officeart/2005/8/layout/pictureOrgChart+Icon"/>
    <dgm:cxn modelId="{F4D63E75-6926-42D8-8D1D-895164A79B88}" type="presParOf" srcId="{EA12BC38-C889-416A-ADE7-D35D4DEAF336}" destId="{28FDC0E0-2C24-4E0D-B09F-78FB649EDC8B}" srcOrd="1" destOrd="0" presId="urn:microsoft.com/office/officeart/2005/8/layout/pictureOrgChart+Icon"/>
    <dgm:cxn modelId="{2E576C75-078E-45E9-AC40-40AF3CA0AC40}" type="presParOf" srcId="{28FDC0E0-2C24-4E0D-B09F-78FB649EDC8B}" destId="{D44EF4F2-D82D-40E2-94B3-122FD34AF723}" srcOrd="0" destOrd="0" presId="urn:microsoft.com/office/officeart/2005/8/layout/pictureOrgChart+Icon"/>
    <dgm:cxn modelId="{418987AC-7715-4AF0-A966-3AFEE36E5E91}" type="presParOf" srcId="{D44EF4F2-D82D-40E2-94B3-122FD34AF723}" destId="{61A8469A-1B8F-4147-BA05-B7AF73FFC1F0}" srcOrd="0" destOrd="0" presId="urn:microsoft.com/office/officeart/2005/8/layout/pictureOrgChart+Icon"/>
    <dgm:cxn modelId="{FAB60620-F3E9-42CD-904F-A785D90887BB}" type="presParOf" srcId="{D44EF4F2-D82D-40E2-94B3-122FD34AF723}" destId="{A71C89AE-285D-4D5F-B620-DF200B1B7C21}" srcOrd="1" destOrd="0" presId="urn:microsoft.com/office/officeart/2005/8/layout/pictureOrgChart+Icon"/>
    <dgm:cxn modelId="{40AB4BD0-E332-4A01-A3C0-F5D079A90665}" type="presParOf" srcId="{D44EF4F2-D82D-40E2-94B3-122FD34AF723}" destId="{04862C86-B576-4A1C-B3AA-CF4BE845E6D4}" srcOrd="2" destOrd="0" presId="urn:microsoft.com/office/officeart/2005/8/layout/pictureOrgChart+Icon"/>
    <dgm:cxn modelId="{B807D28C-AA84-4C19-A276-FC38A8A61007}" type="presParOf" srcId="{28FDC0E0-2C24-4E0D-B09F-78FB649EDC8B}" destId="{4CE78B8E-DB83-47F4-B4D6-98AC977BA876}" srcOrd="1" destOrd="0" presId="urn:microsoft.com/office/officeart/2005/8/layout/pictureOrgChart+Icon"/>
    <dgm:cxn modelId="{903D7740-1124-4A38-8F81-0B6F47F5E7CB}" type="presParOf" srcId="{28FDC0E0-2C24-4E0D-B09F-78FB649EDC8B}" destId="{20CC6A1A-86B1-4D83-AC29-10F4BE3C0DB5}" srcOrd="2" destOrd="0" presId="urn:microsoft.com/office/officeart/2005/8/layout/pictureOrgChart+Icon"/>
    <dgm:cxn modelId="{47A375BD-D088-4DB9-8518-C6CAF612D1F4}" type="presParOf" srcId="{EA12BC38-C889-416A-ADE7-D35D4DEAF336}" destId="{D56063E4-19D5-4B7E-B51C-D35C7F5DD343}" srcOrd="2" destOrd="0" presId="urn:microsoft.com/office/officeart/2005/8/layout/pictureOrgChart+Icon"/>
    <dgm:cxn modelId="{B1F59A28-E13E-4088-979E-3ECAC5877D6A}" type="presParOf" srcId="{EA12BC38-C889-416A-ADE7-D35D4DEAF336}" destId="{E715B60F-5E03-491A-9C72-548D8C868358}" srcOrd="3" destOrd="0" presId="urn:microsoft.com/office/officeart/2005/8/layout/pictureOrgChart+Icon"/>
    <dgm:cxn modelId="{95807BDD-BD83-45B1-A879-232E37DBDEC3}" type="presParOf" srcId="{E715B60F-5E03-491A-9C72-548D8C868358}" destId="{B859AEF4-BF5C-4496-805D-8B033680C83C}" srcOrd="0" destOrd="0" presId="urn:microsoft.com/office/officeart/2005/8/layout/pictureOrgChart+Icon"/>
    <dgm:cxn modelId="{BA0843BA-66D5-4C7B-A386-F0A37880330E}" type="presParOf" srcId="{B859AEF4-BF5C-4496-805D-8B033680C83C}" destId="{16D9C30E-641E-4D3F-A303-2E2A54F0655F}" srcOrd="0" destOrd="0" presId="urn:microsoft.com/office/officeart/2005/8/layout/pictureOrgChart+Icon"/>
    <dgm:cxn modelId="{CFD57C24-29DD-43AD-9962-B915A8FBCF34}" type="presParOf" srcId="{B859AEF4-BF5C-4496-805D-8B033680C83C}" destId="{C30D4B51-1033-4C5C-A66C-B94C89E58837}" srcOrd="1" destOrd="0" presId="urn:microsoft.com/office/officeart/2005/8/layout/pictureOrgChart+Icon"/>
    <dgm:cxn modelId="{529CCEC1-BAB0-4A82-BA0A-B5C329BA8C77}" type="presParOf" srcId="{B859AEF4-BF5C-4496-805D-8B033680C83C}" destId="{C1EAEBE2-58D6-49B1-8298-FF6FD6A5AAE2}" srcOrd="2" destOrd="0" presId="urn:microsoft.com/office/officeart/2005/8/layout/pictureOrgChart+Icon"/>
    <dgm:cxn modelId="{119FDD8C-1DE1-4E26-844F-80306864DE91}" type="presParOf" srcId="{E715B60F-5E03-491A-9C72-548D8C868358}" destId="{C9B2AA2B-02E1-4617-B4CE-8868EFAFD34E}" srcOrd="1" destOrd="0" presId="urn:microsoft.com/office/officeart/2005/8/layout/pictureOrgChart+Icon"/>
    <dgm:cxn modelId="{89E0B279-B48E-4BC9-8D43-7AF6F5A653BC}" type="presParOf" srcId="{E715B60F-5E03-491A-9C72-548D8C868358}" destId="{5E4803BB-1649-4394-8C9E-1C2D1F4CCF0C}" srcOrd="2" destOrd="0" presId="urn:microsoft.com/office/officeart/2005/8/layout/pictureOrgChart+Icon"/>
    <dgm:cxn modelId="{249F9112-7512-4421-B234-244911B534FE}" type="presParOf" srcId="{EA12BC38-C889-416A-ADE7-D35D4DEAF336}" destId="{69EB1234-8DC2-46EC-AF9C-0800BD96ECAA}" srcOrd="4" destOrd="0" presId="urn:microsoft.com/office/officeart/2005/8/layout/pictureOrgChart+Icon"/>
    <dgm:cxn modelId="{84BA4931-56C6-457D-B276-83D513A31A16}" type="presParOf" srcId="{EA12BC38-C889-416A-ADE7-D35D4DEAF336}" destId="{51249AB3-428F-4C23-B53B-63F72F21EEF8}" srcOrd="5" destOrd="0" presId="urn:microsoft.com/office/officeart/2005/8/layout/pictureOrgChart+Icon"/>
    <dgm:cxn modelId="{EFC6FCB3-6533-4D36-8043-99F9CA76CAC9}" type="presParOf" srcId="{51249AB3-428F-4C23-B53B-63F72F21EEF8}" destId="{6E39CCAE-9A84-42DC-BBD5-8AD142837C0E}" srcOrd="0" destOrd="0" presId="urn:microsoft.com/office/officeart/2005/8/layout/pictureOrgChart+Icon"/>
    <dgm:cxn modelId="{4A493511-6EB8-4004-80E6-EBB3F0DE924B}" type="presParOf" srcId="{6E39CCAE-9A84-42DC-BBD5-8AD142837C0E}" destId="{C813D0D9-F22B-49FC-A88E-B3BA19B161CF}" srcOrd="0" destOrd="0" presId="urn:microsoft.com/office/officeart/2005/8/layout/pictureOrgChart+Icon"/>
    <dgm:cxn modelId="{65217338-E433-4166-BFEC-294BB1251B86}" type="presParOf" srcId="{6E39CCAE-9A84-42DC-BBD5-8AD142837C0E}" destId="{03B7CED6-8E08-46FB-A903-C6A20F5AE3DD}" srcOrd="1" destOrd="0" presId="urn:microsoft.com/office/officeart/2005/8/layout/pictureOrgChart+Icon"/>
    <dgm:cxn modelId="{F6B1F92B-8A4C-475D-88EE-2578C7E4DC19}" type="presParOf" srcId="{6E39CCAE-9A84-42DC-BBD5-8AD142837C0E}" destId="{7C54171D-3A69-44A5-8759-4B41B142E0D1}" srcOrd="2" destOrd="0" presId="urn:microsoft.com/office/officeart/2005/8/layout/pictureOrgChart+Icon"/>
    <dgm:cxn modelId="{4CEEAEA3-25F6-4F46-A0D3-2CD8B2297775}" type="presParOf" srcId="{51249AB3-428F-4C23-B53B-63F72F21EEF8}" destId="{11FCF6DB-8395-43A7-B72B-161A474C4DD1}" srcOrd="1" destOrd="0" presId="urn:microsoft.com/office/officeart/2005/8/layout/pictureOrgChart+Icon"/>
    <dgm:cxn modelId="{51BBD4CB-4CBC-4296-AC46-C1E82918B148}" type="presParOf" srcId="{51249AB3-428F-4C23-B53B-63F72F21EEF8}" destId="{FF3F3220-121A-44FF-B8BB-DED70791D814}" srcOrd="2" destOrd="0" presId="urn:microsoft.com/office/officeart/2005/8/layout/pictureOrgChart+Icon"/>
    <dgm:cxn modelId="{049EFA19-FA0D-47A6-B7A9-CDD081C67B1F}" type="presParOf" srcId="{EA12BC38-C889-416A-ADE7-D35D4DEAF336}" destId="{AAC863A6-5986-45CA-8F92-2BD501D28BB4}" srcOrd="6" destOrd="0" presId="urn:microsoft.com/office/officeart/2005/8/layout/pictureOrgChart+Icon"/>
    <dgm:cxn modelId="{7A691EBB-8FE2-43EB-8847-E2AA18345356}" type="presParOf" srcId="{EA12BC38-C889-416A-ADE7-D35D4DEAF336}" destId="{8110ACFB-2229-45A5-80B9-ECD68A478228}" srcOrd="7" destOrd="0" presId="urn:microsoft.com/office/officeart/2005/8/layout/pictureOrgChart+Icon"/>
    <dgm:cxn modelId="{827327BA-32EC-4979-A2FB-7A70EE63164B}" type="presParOf" srcId="{8110ACFB-2229-45A5-80B9-ECD68A478228}" destId="{916278A3-1173-4B05-A8AC-6ED782F0301E}" srcOrd="0" destOrd="0" presId="urn:microsoft.com/office/officeart/2005/8/layout/pictureOrgChart+Icon"/>
    <dgm:cxn modelId="{F3EECA9E-5339-4637-A5B8-00636DDA4CF9}" type="presParOf" srcId="{916278A3-1173-4B05-A8AC-6ED782F0301E}" destId="{F6D818DF-36FA-4A96-95EC-B0F7A4B879F1}" srcOrd="0" destOrd="0" presId="urn:microsoft.com/office/officeart/2005/8/layout/pictureOrgChart+Icon"/>
    <dgm:cxn modelId="{FB457814-2F24-4260-9E86-8578DDD54CF9}" type="presParOf" srcId="{916278A3-1173-4B05-A8AC-6ED782F0301E}" destId="{A9F9FCE8-2192-4068-A037-961D904713C5}" srcOrd="1" destOrd="0" presId="urn:microsoft.com/office/officeart/2005/8/layout/pictureOrgChart+Icon"/>
    <dgm:cxn modelId="{5F27CA8C-49A8-499B-87B7-B48845A44CD3}" type="presParOf" srcId="{916278A3-1173-4B05-A8AC-6ED782F0301E}" destId="{10B607D7-DFFF-4A30-8278-B4D93BB1ED79}" srcOrd="2" destOrd="0" presId="urn:microsoft.com/office/officeart/2005/8/layout/pictureOrgChart+Icon"/>
    <dgm:cxn modelId="{2B7DCC9E-4978-4092-B0FA-98F8AD4C68F3}" type="presParOf" srcId="{8110ACFB-2229-45A5-80B9-ECD68A478228}" destId="{98E24471-42DF-4562-B727-8AA667A8B512}" srcOrd="1" destOrd="0" presId="urn:microsoft.com/office/officeart/2005/8/layout/pictureOrgChart+Icon"/>
    <dgm:cxn modelId="{CF521C32-7FB2-40DF-B35B-E7BE05973DFB}" type="presParOf" srcId="{8110ACFB-2229-45A5-80B9-ECD68A478228}" destId="{0D3C4755-D576-4895-9B6F-F8C47C214992}" srcOrd="2" destOrd="0" presId="urn:microsoft.com/office/officeart/2005/8/layout/pictureOrgChart+Icon"/>
    <dgm:cxn modelId="{73B087AE-9481-48AE-8BEC-F6325EED8838}" type="presParOf" srcId="{9ECC33B5-4F15-41EC-8BB0-821AD44F2F3D}" destId="{66E51F05-ACEF-4F52-BCB7-CA9E956A79C0}" srcOrd="2" destOrd="0" presId="urn:microsoft.com/office/officeart/2005/8/layout/pictureOrgChar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B2D3D3-1F07-48F8-A703-801170A16BE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nb-NO"/>
        </a:p>
      </dgm:t>
    </dgm:pt>
    <dgm:pt modelId="{F575F093-9A5F-420D-B617-240214062864}">
      <dgm:prSet phldrT="[Text]"/>
      <dgm:spPr/>
      <dgm:t>
        <a:bodyPr/>
        <a:lstStyle/>
        <a:p>
          <a:r>
            <a:rPr lang="nb-NO" b="1" dirty="0">
              <a:solidFill>
                <a:schemeClr val="tx1"/>
              </a:solidFill>
              <a:effectLst/>
              <a:latin typeface="+mn-lt"/>
              <a:ea typeface="+mn-ea"/>
              <a:cs typeface="+mn-cs"/>
            </a:rPr>
            <a:t>Mentorordning for læring og trivsel</a:t>
          </a:r>
          <a:endParaRPr lang="nb-NO" dirty="0">
            <a:solidFill>
              <a:schemeClr val="tx1"/>
            </a:solidFill>
          </a:endParaRPr>
        </a:p>
      </dgm:t>
    </dgm:pt>
    <dgm:pt modelId="{20983146-48DF-4A5F-80A7-C8900C4680C5}" type="parTrans" cxnId="{83545E5D-240A-4F10-B196-099B492A43EC}">
      <dgm:prSet/>
      <dgm:spPr/>
      <dgm:t>
        <a:bodyPr/>
        <a:lstStyle/>
        <a:p>
          <a:endParaRPr lang="nb-NO"/>
        </a:p>
      </dgm:t>
    </dgm:pt>
    <dgm:pt modelId="{676B0804-E31D-4852-8771-B5477E6BDE11}" type="sibTrans" cxnId="{83545E5D-240A-4F10-B196-099B492A43EC}">
      <dgm:prSet/>
      <dgm:spPr/>
      <dgm:t>
        <a:bodyPr/>
        <a:lstStyle/>
        <a:p>
          <a:endParaRPr lang="nb-NO"/>
        </a:p>
      </dgm:t>
    </dgm:pt>
    <dgm:pt modelId="{23CE1C55-6CE0-4402-BD7B-62B9D5FDD28D}">
      <dgm:prSet phldrT="[Text]"/>
      <dgm:spPr/>
      <dgm:t>
        <a:bodyPr/>
        <a:lstStyle/>
        <a:p>
          <a:r>
            <a:rPr lang="nb-NO" dirty="0">
              <a:solidFill>
                <a:schemeClr val="tx1"/>
              </a:solidFill>
            </a:rPr>
            <a:t>HV/SK</a:t>
          </a:r>
        </a:p>
      </dgm:t>
    </dgm:pt>
    <dgm:pt modelId="{4B69710E-6BDF-4231-B4D5-07987F1EB9A3}" type="parTrans" cxnId="{F8908909-45B8-457B-A82E-8293752273DE}">
      <dgm:prSet/>
      <dgm:spPr/>
      <dgm:t>
        <a:bodyPr/>
        <a:lstStyle/>
        <a:p>
          <a:endParaRPr lang="nb-NO"/>
        </a:p>
      </dgm:t>
    </dgm:pt>
    <dgm:pt modelId="{2E790056-43EB-409B-A2E5-16DD42CB0346}" type="sibTrans" cxnId="{F8908909-45B8-457B-A82E-8293752273DE}">
      <dgm:prSet/>
      <dgm:spPr/>
      <dgm:t>
        <a:bodyPr/>
        <a:lstStyle/>
        <a:p>
          <a:endParaRPr lang="nb-NO"/>
        </a:p>
      </dgm:t>
    </dgm:pt>
    <dgm:pt modelId="{0E21CD38-23B6-44C7-8225-209B0FF0013F}">
      <dgm:prSet phldrT="[Text]"/>
      <dgm:spPr/>
      <dgm:t>
        <a:bodyPr/>
        <a:lstStyle/>
        <a:p>
          <a:r>
            <a:rPr lang="nb-NO" b="1" dirty="0">
              <a:solidFill>
                <a:schemeClr val="tx1"/>
              </a:solidFill>
              <a:effectLst/>
              <a:latin typeface="+mn-lt"/>
              <a:ea typeface="+mn-ea"/>
              <a:cs typeface="+mn-cs"/>
            </a:rPr>
            <a:t>Program for studentaktiv læring</a:t>
          </a:r>
          <a:endParaRPr lang="nb-NO" dirty="0">
            <a:solidFill>
              <a:schemeClr val="tx1"/>
            </a:solidFill>
          </a:endParaRPr>
        </a:p>
      </dgm:t>
    </dgm:pt>
    <dgm:pt modelId="{FD04AD85-ADD1-4A68-969B-A0EDF424137E}" type="parTrans" cxnId="{3BDEB98D-0525-49F5-A978-4CFB3AF2C623}">
      <dgm:prSet/>
      <dgm:spPr/>
      <dgm:t>
        <a:bodyPr/>
        <a:lstStyle/>
        <a:p>
          <a:endParaRPr lang="nb-NO"/>
        </a:p>
      </dgm:t>
    </dgm:pt>
    <dgm:pt modelId="{E7027F99-7302-4ED6-B9BF-BC952E6908A3}" type="sibTrans" cxnId="{3BDEB98D-0525-49F5-A978-4CFB3AF2C623}">
      <dgm:prSet/>
      <dgm:spPr/>
      <dgm:t>
        <a:bodyPr/>
        <a:lstStyle/>
        <a:p>
          <a:endParaRPr lang="nb-NO"/>
        </a:p>
      </dgm:t>
    </dgm:pt>
    <dgm:pt modelId="{A1424917-5FB7-46BE-8740-FD1EBBBE524E}">
      <dgm:prSet phldrT="[Text]"/>
      <dgm:spPr/>
      <dgm:t>
        <a:bodyPr/>
        <a:lstStyle/>
        <a:p>
          <a:r>
            <a:rPr lang="nb-NO" dirty="0">
              <a:solidFill>
                <a:schemeClr val="tx1"/>
              </a:solidFill>
            </a:rPr>
            <a:t>DIGIN UTD</a:t>
          </a:r>
        </a:p>
      </dgm:t>
    </dgm:pt>
    <dgm:pt modelId="{F5F7E6BA-F0CC-4DE2-98D0-746679BD4A52}" type="parTrans" cxnId="{77DDB457-360B-42AA-AEED-B6FF6BADEE99}">
      <dgm:prSet/>
      <dgm:spPr/>
      <dgm:t>
        <a:bodyPr/>
        <a:lstStyle/>
        <a:p>
          <a:endParaRPr lang="nb-NO"/>
        </a:p>
      </dgm:t>
    </dgm:pt>
    <dgm:pt modelId="{5ADD1E9D-AECE-4175-A9F8-EA0F34DEE84B}" type="sibTrans" cxnId="{77DDB457-360B-42AA-AEED-B6FF6BADEE99}">
      <dgm:prSet/>
      <dgm:spPr/>
      <dgm:t>
        <a:bodyPr/>
        <a:lstStyle/>
        <a:p>
          <a:endParaRPr lang="nb-NO"/>
        </a:p>
      </dgm:t>
    </dgm:pt>
    <dgm:pt modelId="{816C6926-735C-4436-A4D3-444FB19D581E}">
      <dgm:prSet phldrT="[Text]"/>
      <dgm:spPr/>
      <dgm:t>
        <a:bodyPr/>
        <a:lstStyle/>
        <a:p>
          <a:r>
            <a:rPr lang="nb-NO" b="1" dirty="0">
              <a:solidFill>
                <a:schemeClr val="tx1"/>
              </a:solidFill>
              <a:effectLst/>
              <a:latin typeface="+mn-lt"/>
              <a:ea typeface="+mn-ea"/>
              <a:cs typeface="+mn-cs"/>
            </a:rPr>
            <a:t>Klar for arbeidslivet</a:t>
          </a:r>
          <a:endParaRPr lang="nb-NO" dirty="0">
            <a:solidFill>
              <a:schemeClr val="tx1"/>
            </a:solidFill>
          </a:endParaRPr>
        </a:p>
      </dgm:t>
    </dgm:pt>
    <dgm:pt modelId="{C952C5E3-6315-4614-B675-1496466DEADD}" type="parTrans" cxnId="{BCD16C64-ABA7-43F5-BB8F-C1D3F32DD792}">
      <dgm:prSet/>
      <dgm:spPr/>
      <dgm:t>
        <a:bodyPr/>
        <a:lstStyle/>
        <a:p>
          <a:endParaRPr lang="nb-NO"/>
        </a:p>
      </dgm:t>
    </dgm:pt>
    <dgm:pt modelId="{D99CF62A-1C6D-4639-94C7-E39F802A6E5C}" type="sibTrans" cxnId="{BCD16C64-ABA7-43F5-BB8F-C1D3F32DD792}">
      <dgm:prSet/>
      <dgm:spPr/>
      <dgm:t>
        <a:bodyPr/>
        <a:lstStyle/>
        <a:p>
          <a:endParaRPr lang="nb-NO"/>
        </a:p>
      </dgm:t>
    </dgm:pt>
    <dgm:pt modelId="{5F59486E-683D-45BE-9F31-B7FBDAF72733}">
      <dgm:prSet phldrT="[Text]"/>
      <dgm:spPr/>
      <dgm:t>
        <a:bodyPr/>
        <a:lstStyle/>
        <a:p>
          <a:r>
            <a:rPr lang="nb-NO" dirty="0">
              <a:solidFill>
                <a:schemeClr val="tx1"/>
              </a:solidFill>
            </a:rPr>
            <a:t>UTD</a:t>
          </a:r>
        </a:p>
      </dgm:t>
    </dgm:pt>
    <dgm:pt modelId="{48CCEA29-C612-4664-9CC5-83DD842B6440}" type="parTrans" cxnId="{55087335-7460-4C42-B15C-341B66A06A66}">
      <dgm:prSet/>
      <dgm:spPr/>
      <dgm:t>
        <a:bodyPr/>
        <a:lstStyle/>
        <a:p>
          <a:endParaRPr lang="nb-NO"/>
        </a:p>
      </dgm:t>
    </dgm:pt>
    <dgm:pt modelId="{E6A1A256-7245-4F2E-A94A-AC4DB0979E71}" type="sibTrans" cxnId="{55087335-7460-4C42-B15C-341B66A06A66}">
      <dgm:prSet/>
      <dgm:spPr/>
      <dgm:t>
        <a:bodyPr/>
        <a:lstStyle/>
        <a:p>
          <a:endParaRPr lang="nb-NO"/>
        </a:p>
      </dgm:t>
    </dgm:pt>
    <dgm:pt modelId="{3FCC5FDA-84D0-4AAC-802D-BA1CDEFAFB87}">
      <dgm:prSet phldrT="[Text]"/>
      <dgm:spPr/>
      <dgm:t>
        <a:bodyPr/>
        <a:lstStyle/>
        <a:p>
          <a:r>
            <a:rPr lang="nb-NO" b="1" dirty="0">
              <a:solidFill>
                <a:schemeClr val="tx1"/>
              </a:solidFill>
              <a:effectLst/>
              <a:latin typeface="+mn-lt"/>
              <a:ea typeface="+mn-ea"/>
              <a:cs typeface="+mn-cs"/>
            </a:rPr>
            <a:t>Bedre studentopplevelse -seminargruppe</a:t>
          </a:r>
          <a:endParaRPr lang="nb-NO" dirty="0">
            <a:solidFill>
              <a:schemeClr val="tx1"/>
            </a:solidFill>
          </a:endParaRPr>
        </a:p>
      </dgm:t>
    </dgm:pt>
    <dgm:pt modelId="{DA119D55-4DE2-4E50-8F5E-8AE6ACB2C4ED}" type="parTrans" cxnId="{B830EC92-AD94-4C77-A1F6-72C105781FE8}">
      <dgm:prSet/>
      <dgm:spPr/>
      <dgm:t>
        <a:bodyPr/>
        <a:lstStyle/>
        <a:p>
          <a:endParaRPr lang="nb-NO"/>
        </a:p>
      </dgm:t>
    </dgm:pt>
    <dgm:pt modelId="{8EFF9DBC-F610-47DE-BFB0-73E5EA876FBA}" type="sibTrans" cxnId="{B830EC92-AD94-4C77-A1F6-72C105781FE8}">
      <dgm:prSet/>
      <dgm:spPr/>
      <dgm:t>
        <a:bodyPr/>
        <a:lstStyle/>
        <a:p>
          <a:endParaRPr lang="nb-NO"/>
        </a:p>
      </dgm:t>
    </dgm:pt>
    <dgm:pt modelId="{3EEE7A8A-56DA-4E64-9425-03DD26FF0DC2}">
      <dgm:prSet phldrT="[Text]"/>
      <dgm:spPr/>
      <dgm:t>
        <a:bodyPr/>
        <a:lstStyle/>
        <a:p>
          <a:r>
            <a:rPr lang="nb-NO" dirty="0">
              <a:solidFill>
                <a:schemeClr val="tx1"/>
              </a:solidFill>
            </a:rPr>
            <a:t>HV Vernepleie</a:t>
          </a:r>
        </a:p>
      </dgm:t>
    </dgm:pt>
    <dgm:pt modelId="{92F30741-0753-4725-95F8-17F7EE2E226F}" type="parTrans" cxnId="{556B1352-12CE-4AD0-9357-B6DCD237413D}">
      <dgm:prSet/>
      <dgm:spPr/>
      <dgm:t>
        <a:bodyPr/>
        <a:lstStyle/>
        <a:p>
          <a:endParaRPr lang="nb-NO"/>
        </a:p>
      </dgm:t>
    </dgm:pt>
    <dgm:pt modelId="{613F5822-CF36-446D-BB1D-507E39B4B228}" type="sibTrans" cxnId="{556B1352-12CE-4AD0-9357-B6DCD237413D}">
      <dgm:prSet/>
      <dgm:spPr/>
      <dgm:t>
        <a:bodyPr/>
        <a:lstStyle/>
        <a:p>
          <a:endParaRPr lang="nb-NO"/>
        </a:p>
      </dgm:t>
    </dgm:pt>
    <dgm:pt modelId="{3D768824-D57B-4BA5-B068-ACCAEC873D68}">
      <dgm:prSet phldrT="[Text]"/>
      <dgm:spPr/>
      <dgm:t>
        <a:bodyPr/>
        <a:lstStyle/>
        <a:p>
          <a:pPr rtl="0"/>
          <a:r>
            <a:rPr lang="nb-NO" dirty="0">
              <a:solidFill>
                <a:schemeClr val="tx1"/>
              </a:solidFill>
            </a:rPr>
            <a:t>Todelt: M</a:t>
          </a:r>
          <a:r>
            <a:rPr lang="nb-NO" dirty="0">
              <a:solidFill>
                <a:schemeClr val="tx1"/>
              </a:solidFill>
              <a:effectLst/>
              <a:latin typeface="+mn-lt"/>
              <a:ea typeface="+mn-ea"/>
              <a:cs typeface="+mn-cs"/>
            </a:rPr>
            <a:t>entorordning for studenter på 1.året sykepleie høst 2020. Utarbeide et fleksibelt </a:t>
          </a:r>
          <a:r>
            <a:rPr lang="nb-NO" dirty="0" err="1">
              <a:solidFill>
                <a:schemeClr val="tx1"/>
              </a:solidFill>
              <a:effectLst/>
              <a:latin typeface="+mn-lt"/>
              <a:ea typeface="+mn-ea"/>
              <a:cs typeface="+mn-cs"/>
            </a:rPr>
            <a:t>malverk</a:t>
          </a:r>
          <a:r>
            <a:rPr lang="nb-NO" dirty="0">
              <a:solidFill>
                <a:schemeClr val="tx1"/>
              </a:solidFill>
              <a:effectLst/>
              <a:latin typeface="+mn-lt"/>
              <a:ea typeface="+mn-ea"/>
              <a:cs typeface="+mn-cs"/>
            </a:rPr>
            <a:t> til bruk for alle som ønsker å starte mentorordning ved </a:t>
          </a:r>
          <a:r>
            <a:rPr lang="nb-NO" dirty="0" err="1">
              <a:solidFill>
                <a:schemeClr val="tx1"/>
              </a:solidFill>
              <a:effectLst/>
              <a:latin typeface="+mn-lt"/>
              <a:ea typeface="+mn-ea"/>
              <a:cs typeface="+mn-cs"/>
            </a:rPr>
            <a:t>OsloMet</a:t>
          </a:r>
          <a:endParaRPr lang="nb-NO" dirty="0" err="1">
            <a:solidFill>
              <a:schemeClr val="tx1"/>
            </a:solidFill>
          </a:endParaRPr>
        </a:p>
      </dgm:t>
    </dgm:pt>
    <dgm:pt modelId="{109851F8-5024-4675-8030-A616D85ED246}" type="parTrans" cxnId="{CD073B94-FE06-4363-A218-BC77B260335B}">
      <dgm:prSet/>
      <dgm:spPr/>
      <dgm:t>
        <a:bodyPr/>
        <a:lstStyle/>
        <a:p>
          <a:endParaRPr lang="nb-NO"/>
        </a:p>
      </dgm:t>
    </dgm:pt>
    <dgm:pt modelId="{BE49299C-C636-4F26-9EE6-A75DA0519A48}" type="sibTrans" cxnId="{CD073B94-FE06-4363-A218-BC77B260335B}">
      <dgm:prSet/>
      <dgm:spPr/>
      <dgm:t>
        <a:bodyPr/>
        <a:lstStyle/>
        <a:p>
          <a:endParaRPr lang="nb-NO"/>
        </a:p>
      </dgm:t>
    </dgm:pt>
    <dgm:pt modelId="{563DD060-552F-4D8A-9D54-91EC49DF3AA2}">
      <dgm:prSet phldrT="[Text]"/>
      <dgm:spPr/>
      <dgm:t>
        <a:bodyPr/>
        <a:lstStyle/>
        <a:p>
          <a:r>
            <a:rPr lang="nb-NO" dirty="0">
              <a:solidFill>
                <a:schemeClr val="tx1"/>
              </a:solidFill>
              <a:effectLst/>
              <a:latin typeface="+mn-lt"/>
              <a:ea typeface="+mn-ea"/>
              <a:cs typeface="+mn-cs"/>
            </a:rPr>
            <a:t>Medstudentvurdering til både studenter og lærere</a:t>
          </a:r>
          <a:endParaRPr lang="nb-NO" dirty="0">
            <a:solidFill>
              <a:schemeClr val="tx1"/>
            </a:solidFill>
            <a:latin typeface="+mn-lt"/>
            <a:ea typeface="+mn-ea"/>
            <a:cs typeface="+mn-cs"/>
          </a:endParaRPr>
        </a:p>
      </dgm:t>
    </dgm:pt>
    <dgm:pt modelId="{B752A195-5EF2-49D9-8C26-241D24CC71BC}" type="parTrans" cxnId="{F00F1254-1720-4C88-BA47-A2BE8F672214}">
      <dgm:prSet/>
      <dgm:spPr/>
      <dgm:t>
        <a:bodyPr/>
        <a:lstStyle/>
        <a:p>
          <a:endParaRPr lang="nb-NO"/>
        </a:p>
      </dgm:t>
    </dgm:pt>
    <dgm:pt modelId="{F2EA6A8B-9636-447E-A7E6-B9957541D3A8}" type="sibTrans" cxnId="{F00F1254-1720-4C88-BA47-A2BE8F672214}">
      <dgm:prSet/>
      <dgm:spPr/>
      <dgm:t>
        <a:bodyPr/>
        <a:lstStyle/>
        <a:p>
          <a:endParaRPr lang="nb-NO"/>
        </a:p>
      </dgm:t>
    </dgm:pt>
    <dgm:pt modelId="{2B3E907A-4A3C-428D-8A14-8FA1B8E2B004}">
      <dgm:prSet phldrT="[Text]"/>
      <dgm:spPr/>
      <dgm:t>
        <a:bodyPr/>
        <a:lstStyle/>
        <a:p>
          <a:r>
            <a:rPr lang="nb-NO" dirty="0">
              <a:solidFill>
                <a:schemeClr val="tx1"/>
              </a:solidFill>
              <a:effectLst/>
              <a:latin typeface="+mn-lt"/>
              <a:ea typeface="+mn-ea"/>
              <a:cs typeface="+mn-cs"/>
            </a:rPr>
            <a:t>Prosjektet varer over tre år og studentene vil få små drypp av karrierelæring gjennom hele studieløpet</a:t>
          </a:r>
          <a:endParaRPr lang="nb-NO" dirty="0">
            <a:solidFill>
              <a:schemeClr val="tx1"/>
            </a:solidFill>
          </a:endParaRPr>
        </a:p>
      </dgm:t>
    </dgm:pt>
    <dgm:pt modelId="{9B0F1C36-30B4-4CAA-AE88-ACA3256DE4CC}" type="parTrans" cxnId="{4771C42F-33A0-4007-B9FA-F96BECDCB0CD}">
      <dgm:prSet/>
      <dgm:spPr/>
      <dgm:t>
        <a:bodyPr/>
        <a:lstStyle/>
        <a:p>
          <a:endParaRPr lang="nb-NO"/>
        </a:p>
      </dgm:t>
    </dgm:pt>
    <dgm:pt modelId="{AB5B00C0-C2B8-4EC0-8D22-EB59A6D458DE}" type="sibTrans" cxnId="{4771C42F-33A0-4007-B9FA-F96BECDCB0CD}">
      <dgm:prSet/>
      <dgm:spPr/>
      <dgm:t>
        <a:bodyPr/>
        <a:lstStyle/>
        <a:p>
          <a:endParaRPr lang="nb-NO"/>
        </a:p>
      </dgm:t>
    </dgm:pt>
    <dgm:pt modelId="{08AD31D8-09FB-4745-B23B-73025C57AF0E}">
      <dgm:prSet phldrT="[Text]"/>
      <dgm:spPr/>
      <dgm:t>
        <a:bodyPr/>
        <a:lstStyle/>
        <a:p>
          <a:r>
            <a:rPr lang="nb-NO" dirty="0">
              <a:solidFill>
                <a:schemeClr val="tx1"/>
              </a:solidFill>
              <a:effectLst/>
              <a:latin typeface="+mn-lt"/>
              <a:ea typeface="+mn-ea"/>
              <a:cs typeface="+mn-cs"/>
            </a:rPr>
            <a:t>Aktivitetene knyttes opp til kompetansemålene i den enkelte utdanningen</a:t>
          </a:r>
          <a:endParaRPr lang="nb-NO" dirty="0">
            <a:solidFill>
              <a:schemeClr val="tx1"/>
            </a:solidFill>
          </a:endParaRPr>
        </a:p>
      </dgm:t>
    </dgm:pt>
    <dgm:pt modelId="{B9CF9847-AE9F-49E3-A25A-348A6EACF90F}" type="parTrans" cxnId="{E2E7645E-3166-48DE-99D2-52674E5029E6}">
      <dgm:prSet/>
      <dgm:spPr/>
      <dgm:t>
        <a:bodyPr/>
        <a:lstStyle/>
        <a:p>
          <a:endParaRPr lang="nb-NO"/>
        </a:p>
      </dgm:t>
    </dgm:pt>
    <dgm:pt modelId="{07292BCE-346B-4584-9D05-49BCFEC6ACD9}" type="sibTrans" cxnId="{E2E7645E-3166-48DE-99D2-52674E5029E6}">
      <dgm:prSet/>
      <dgm:spPr/>
      <dgm:t>
        <a:bodyPr/>
        <a:lstStyle/>
        <a:p>
          <a:endParaRPr lang="nb-NO"/>
        </a:p>
      </dgm:t>
    </dgm:pt>
    <dgm:pt modelId="{492DF542-4C45-4510-8F2D-6B3B19B49770}">
      <dgm:prSet phldr="0"/>
      <dgm:spPr/>
      <dgm:t>
        <a:bodyPr/>
        <a:lstStyle/>
        <a:p>
          <a:pPr rtl="0"/>
          <a:r>
            <a:rPr lang="nb-NO" b="0" dirty="0">
              <a:solidFill>
                <a:schemeClr val="tx1"/>
              </a:solidFill>
              <a:effectLst/>
              <a:latin typeface="+mn-lt"/>
              <a:ea typeface="+mn-ea"/>
              <a:cs typeface="+mn-cs"/>
            </a:rPr>
            <a:t>Prosjektgruppe etablert</a:t>
          </a:r>
        </a:p>
      </dgm:t>
    </dgm:pt>
    <dgm:pt modelId="{30E3CEF9-A12F-49A3-86F9-1002E5D3EB5B}" type="parTrans" cxnId="{C3F7FC75-71ED-475F-A8B6-9BCD003D35C6}">
      <dgm:prSet/>
      <dgm:spPr/>
      <dgm:t>
        <a:bodyPr/>
        <a:lstStyle/>
        <a:p>
          <a:endParaRPr lang="nb-NO"/>
        </a:p>
      </dgm:t>
    </dgm:pt>
    <dgm:pt modelId="{EC3699A2-6475-4E71-B189-AC2DC5A3C28E}" type="sibTrans" cxnId="{C3F7FC75-71ED-475F-A8B6-9BCD003D35C6}">
      <dgm:prSet/>
      <dgm:spPr/>
      <dgm:t>
        <a:bodyPr/>
        <a:lstStyle/>
        <a:p>
          <a:endParaRPr lang="nb-NO"/>
        </a:p>
      </dgm:t>
    </dgm:pt>
    <dgm:pt modelId="{355E7549-CF20-42E5-B1F5-4657C7773F1C}">
      <dgm:prSet phldr="0"/>
      <dgm:spPr/>
      <dgm:t>
        <a:bodyPr/>
        <a:lstStyle/>
        <a:p>
          <a:pPr rtl="0"/>
          <a:r>
            <a:rPr lang="nb-NO" b="0" dirty="0">
              <a:solidFill>
                <a:schemeClr val="tx1"/>
              </a:solidFill>
              <a:effectLst/>
              <a:latin typeface="+mn-lt"/>
              <a:ea typeface="+mn-ea"/>
              <a:cs typeface="+mn-cs"/>
            </a:rPr>
            <a:t>Informasjonsopplegg overfor fagmiljøene planlegges</a:t>
          </a:r>
        </a:p>
      </dgm:t>
    </dgm:pt>
    <dgm:pt modelId="{40C33E87-160B-4139-8E37-FBB88D7E4F29}" type="parTrans" cxnId="{0BFD7B06-C4AB-40BC-A5B7-17D5A88764FF}">
      <dgm:prSet/>
      <dgm:spPr/>
      <dgm:t>
        <a:bodyPr/>
        <a:lstStyle/>
        <a:p>
          <a:endParaRPr lang="nb-NO"/>
        </a:p>
      </dgm:t>
    </dgm:pt>
    <dgm:pt modelId="{8CCF0B56-DD36-4843-AC00-E218C1C6732E}" type="sibTrans" cxnId="{0BFD7B06-C4AB-40BC-A5B7-17D5A88764FF}">
      <dgm:prSet/>
      <dgm:spPr/>
      <dgm:t>
        <a:bodyPr/>
        <a:lstStyle/>
        <a:p>
          <a:endParaRPr lang="nb-NO"/>
        </a:p>
      </dgm:t>
    </dgm:pt>
    <dgm:pt modelId="{30590A1B-9F0C-456C-BAE8-9E540D22BB19}">
      <dgm:prSet phldr="0"/>
      <dgm:spPr/>
      <dgm:t>
        <a:bodyPr/>
        <a:lstStyle/>
        <a:p>
          <a:pPr rtl="0"/>
          <a:r>
            <a:rPr lang="nb-NO" b="0" dirty="0">
              <a:solidFill>
                <a:schemeClr val="tx1"/>
              </a:solidFill>
              <a:effectLst/>
              <a:latin typeface="+mn-lt"/>
              <a:ea typeface="+mn-ea"/>
              <a:cs typeface="+mn-cs"/>
            </a:rPr>
            <a:t>Søkt penger fra </a:t>
          </a:r>
          <a:r>
            <a:rPr lang="nb-NO" b="0" dirty="0" err="1">
              <a:solidFill>
                <a:schemeClr val="tx1"/>
              </a:solidFill>
              <a:effectLst/>
              <a:latin typeface="+mn-lt"/>
              <a:ea typeface="+mn-ea"/>
              <a:cs typeface="+mn-cs"/>
            </a:rPr>
            <a:t>Diku</a:t>
          </a:r>
          <a:r>
            <a:rPr lang="nb-NO" b="0" dirty="0">
              <a:solidFill>
                <a:schemeClr val="tx1"/>
              </a:solidFill>
              <a:effectLst/>
              <a:latin typeface="+mn-lt"/>
              <a:ea typeface="+mn-ea"/>
              <a:cs typeface="+mn-cs"/>
            </a:rPr>
            <a:t> bl.a. til frikjøp av lærere</a:t>
          </a:r>
        </a:p>
      </dgm:t>
    </dgm:pt>
    <dgm:pt modelId="{15B5BC6D-9200-44D5-8FCB-0F9DC6F2C12E}" type="parTrans" cxnId="{5B53B155-2A42-49B9-84C4-0E9A71C2CDC0}">
      <dgm:prSet/>
      <dgm:spPr/>
      <dgm:t>
        <a:bodyPr/>
        <a:lstStyle/>
        <a:p>
          <a:endParaRPr lang="nb-NO"/>
        </a:p>
      </dgm:t>
    </dgm:pt>
    <dgm:pt modelId="{B4CC7D54-121F-402B-AB03-1D6E796083F8}" type="sibTrans" cxnId="{5B53B155-2A42-49B9-84C4-0E9A71C2CDC0}">
      <dgm:prSet/>
      <dgm:spPr/>
      <dgm:t>
        <a:bodyPr/>
        <a:lstStyle/>
        <a:p>
          <a:endParaRPr lang="nb-NO"/>
        </a:p>
      </dgm:t>
    </dgm:pt>
    <dgm:pt modelId="{7E67A0E8-8C05-4CAA-AB17-060F36B5970A}">
      <dgm:prSet phldr="0"/>
      <dgm:spPr/>
      <dgm:t>
        <a:bodyPr/>
        <a:lstStyle/>
        <a:p>
          <a:pPr rtl="0"/>
          <a:r>
            <a:rPr lang="nb-NO" b="0" dirty="0">
              <a:solidFill>
                <a:schemeClr val="tx1"/>
              </a:solidFill>
              <a:effectLst/>
              <a:latin typeface="+mn-lt"/>
              <a:ea typeface="+mn-ea"/>
              <a:cs typeface="+mn-cs"/>
            </a:rPr>
            <a:t>Rekruttering og opplæring av student mentorer</a:t>
          </a:r>
        </a:p>
      </dgm:t>
    </dgm:pt>
    <dgm:pt modelId="{2E288FD9-A187-4BC4-A155-35E677750878}" type="parTrans" cxnId="{3F06D89D-563D-441F-BD2A-6F42670A757C}">
      <dgm:prSet/>
      <dgm:spPr/>
      <dgm:t>
        <a:bodyPr/>
        <a:lstStyle/>
        <a:p>
          <a:endParaRPr lang="nb-NO"/>
        </a:p>
      </dgm:t>
    </dgm:pt>
    <dgm:pt modelId="{BF5B8A58-5FEF-46AB-8EBC-D5CC38FA1438}" type="sibTrans" cxnId="{3F06D89D-563D-441F-BD2A-6F42670A757C}">
      <dgm:prSet/>
      <dgm:spPr/>
      <dgm:t>
        <a:bodyPr/>
        <a:lstStyle/>
        <a:p>
          <a:endParaRPr lang="nb-NO"/>
        </a:p>
      </dgm:t>
    </dgm:pt>
    <dgm:pt modelId="{E51FEA2C-DA3D-4522-B739-579E4FF16BAB}">
      <dgm:prSet phldr="0"/>
      <dgm:spPr/>
      <dgm:t>
        <a:bodyPr/>
        <a:lstStyle/>
        <a:p>
          <a:pPr rtl="0"/>
          <a:r>
            <a:rPr lang="nb-NO" b="0" dirty="0">
              <a:solidFill>
                <a:schemeClr val="tx1"/>
              </a:solidFill>
              <a:effectLst/>
              <a:latin typeface="+mn-lt"/>
              <a:ea typeface="+mn-ea"/>
              <a:cs typeface="+mn-cs"/>
            </a:rPr>
            <a:t>Noen aktiviteter vil trolig være klare for utprøving </a:t>
          </a:r>
          <a:r>
            <a:rPr lang="nb-NO" b="0" dirty="0" err="1">
              <a:solidFill>
                <a:schemeClr val="tx1"/>
              </a:solidFill>
              <a:effectLst/>
              <a:latin typeface="+mn-lt"/>
              <a:ea typeface="+mn-ea"/>
              <a:cs typeface="+mn-cs"/>
            </a:rPr>
            <a:t>okt</a:t>
          </a:r>
          <a:r>
            <a:rPr lang="nb-NO" b="0" dirty="0">
              <a:solidFill>
                <a:schemeClr val="tx1"/>
              </a:solidFill>
              <a:effectLst/>
              <a:latin typeface="+mn-lt"/>
              <a:ea typeface="+mn-ea"/>
              <a:cs typeface="+mn-cs"/>
            </a:rPr>
            <a:t>/nov.</a:t>
          </a:r>
        </a:p>
      </dgm:t>
    </dgm:pt>
    <dgm:pt modelId="{8A521CF0-32D3-4250-97B3-5B0397A3F589}" type="parTrans" cxnId="{F22082CB-5185-49FB-8655-43D40A539187}">
      <dgm:prSet/>
      <dgm:spPr/>
      <dgm:t>
        <a:bodyPr/>
        <a:lstStyle/>
        <a:p>
          <a:endParaRPr lang="nb-NO"/>
        </a:p>
      </dgm:t>
    </dgm:pt>
    <dgm:pt modelId="{C7E0746C-DBD7-4D7C-BD7A-4E80950E9A06}" type="sibTrans" cxnId="{F22082CB-5185-49FB-8655-43D40A539187}">
      <dgm:prSet/>
      <dgm:spPr/>
      <dgm:t>
        <a:bodyPr/>
        <a:lstStyle/>
        <a:p>
          <a:endParaRPr lang="nb-NO"/>
        </a:p>
      </dgm:t>
    </dgm:pt>
    <dgm:pt modelId="{D1FF8939-B779-4BAB-BE5E-369E2D344EB2}">
      <dgm:prSet phldr="0"/>
      <dgm:spPr/>
      <dgm:t>
        <a:bodyPr/>
        <a:lstStyle/>
        <a:p>
          <a:pPr rtl="0"/>
          <a:r>
            <a:rPr lang="nb-NO" dirty="0">
              <a:solidFill>
                <a:schemeClr val="tx1"/>
              </a:solidFill>
              <a:latin typeface="Arial" panose="020B0604020202020204"/>
            </a:rPr>
            <a:t>1.års </a:t>
          </a:r>
          <a:r>
            <a:rPr lang="nb-NO" dirty="0" err="1">
              <a:solidFill>
                <a:schemeClr val="tx1"/>
              </a:solidFill>
              <a:latin typeface="Arial" panose="020B0604020202020204"/>
            </a:rPr>
            <a:t>vernepleiestudenter</a:t>
          </a:r>
          <a:r>
            <a:rPr lang="nb-NO" dirty="0">
              <a:solidFill>
                <a:schemeClr val="tx1"/>
              </a:solidFill>
              <a:latin typeface="Arial" panose="020B0604020202020204"/>
            </a:rPr>
            <a:t> ble delt inn i seminargrupper ved oppstart. Følges opp av </a:t>
          </a:r>
          <a:r>
            <a:rPr lang="nb-NO" dirty="0" err="1">
              <a:solidFill>
                <a:schemeClr val="tx1"/>
              </a:solidFill>
              <a:latin typeface="Arial" panose="020B0604020202020204"/>
            </a:rPr>
            <a:t>emneansvarlige</a:t>
          </a:r>
          <a:r>
            <a:rPr lang="nb-NO" dirty="0">
              <a:solidFill>
                <a:schemeClr val="tx1"/>
              </a:solidFill>
              <a:latin typeface="Arial" panose="020B0604020202020204"/>
            </a:rPr>
            <a:t> og studentassistenter</a:t>
          </a:r>
        </a:p>
      </dgm:t>
    </dgm:pt>
    <dgm:pt modelId="{0EBAE0AD-1A38-4B1F-8B41-541D39B9C42A}" type="parTrans" cxnId="{074EAF73-3CCA-44B4-8CCC-FA633090BE84}">
      <dgm:prSet/>
      <dgm:spPr/>
      <dgm:t>
        <a:bodyPr/>
        <a:lstStyle/>
        <a:p>
          <a:endParaRPr lang="nb-NO"/>
        </a:p>
      </dgm:t>
    </dgm:pt>
    <dgm:pt modelId="{DD837C33-8C7C-4E8A-AC75-FB36C92D0D3C}" type="sibTrans" cxnId="{074EAF73-3CCA-44B4-8CCC-FA633090BE84}">
      <dgm:prSet/>
      <dgm:spPr/>
      <dgm:t>
        <a:bodyPr/>
        <a:lstStyle/>
        <a:p>
          <a:endParaRPr lang="nb-NO"/>
        </a:p>
      </dgm:t>
    </dgm:pt>
    <dgm:pt modelId="{E501D8EC-7280-432A-AEE2-CE65CA862AA3}" type="pres">
      <dgm:prSet presAssocID="{40B2D3D3-1F07-48F8-A703-801170A16BE9}" presName="matrix" presStyleCnt="0">
        <dgm:presLayoutVars>
          <dgm:chMax val="1"/>
          <dgm:dir/>
          <dgm:resizeHandles val="exact"/>
        </dgm:presLayoutVars>
      </dgm:prSet>
      <dgm:spPr/>
    </dgm:pt>
    <dgm:pt modelId="{BA44EF1A-6CEB-4E43-A31C-1625868CF284}" type="pres">
      <dgm:prSet presAssocID="{40B2D3D3-1F07-48F8-A703-801170A16BE9}" presName="diamond" presStyleLbl="bgShp" presStyleIdx="0" presStyleCnt="1"/>
      <dgm:spPr/>
    </dgm:pt>
    <dgm:pt modelId="{F11939C6-C030-4CD0-99A6-3F095FA97157}" type="pres">
      <dgm:prSet presAssocID="{40B2D3D3-1F07-48F8-A703-801170A16BE9}" presName="quad1" presStyleLbl="node1" presStyleIdx="0" presStyleCnt="4">
        <dgm:presLayoutVars>
          <dgm:chMax val="0"/>
          <dgm:chPref val="0"/>
          <dgm:bulletEnabled val="1"/>
        </dgm:presLayoutVars>
      </dgm:prSet>
      <dgm:spPr/>
    </dgm:pt>
    <dgm:pt modelId="{D081A1DF-BA68-43C1-8F6D-3970EF62CAA0}" type="pres">
      <dgm:prSet presAssocID="{40B2D3D3-1F07-48F8-A703-801170A16BE9}" presName="quad2" presStyleLbl="node1" presStyleIdx="1" presStyleCnt="4">
        <dgm:presLayoutVars>
          <dgm:chMax val="0"/>
          <dgm:chPref val="0"/>
          <dgm:bulletEnabled val="1"/>
        </dgm:presLayoutVars>
      </dgm:prSet>
      <dgm:spPr/>
    </dgm:pt>
    <dgm:pt modelId="{52D622AA-A6AE-49A0-9F7D-CE70B4408C99}" type="pres">
      <dgm:prSet presAssocID="{40B2D3D3-1F07-48F8-A703-801170A16BE9}" presName="quad3" presStyleLbl="node1" presStyleIdx="2" presStyleCnt="4">
        <dgm:presLayoutVars>
          <dgm:chMax val="0"/>
          <dgm:chPref val="0"/>
          <dgm:bulletEnabled val="1"/>
        </dgm:presLayoutVars>
      </dgm:prSet>
      <dgm:spPr/>
    </dgm:pt>
    <dgm:pt modelId="{C931F312-5B38-4F21-80FB-8617A62583B5}" type="pres">
      <dgm:prSet presAssocID="{40B2D3D3-1F07-48F8-A703-801170A16BE9}" presName="quad4" presStyleLbl="node1" presStyleIdx="3" presStyleCnt="4">
        <dgm:presLayoutVars>
          <dgm:chMax val="0"/>
          <dgm:chPref val="0"/>
          <dgm:bulletEnabled val="1"/>
        </dgm:presLayoutVars>
      </dgm:prSet>
      <dgm:spPr/>
    </dgm:pt>
  </dgm:ptLst>
  <dgm:cxnLst>
    <dgm:cxn modelId="{0BFD7B06-C4AB-40BC-A5B7-17D5A88764FF}" srcId="{0E21CD38-23B6-44C7-8225-209B0FF0013F}" destId="{355E7549-CF20-42E5-B1F5-4657C7773F1C}" srcOrd="3" destOrd="0" parTransId="{40C33E87-160B-4139-8E37-FBB88D7E4F29}" sibTransId="{8CCF0B56-DD36-4843-AC00-E218C1C6732E}"/>
    <dgm:cxn modelId="{F8908909-45B8-457B-A82E-8293752273DE}" srcId="{F575F093-9A5F-420D-B617-240214062864}" destId="{23CE1C55-6CE0-4402-BD7B-62B9D5FDD28D}" srcOrd="0" destOrd="0" parTransId="{4B69710E-6BDF-4231-B4D5-07987F1EB9A3}" sibTransId="{2E790056-43EB-409B-A2E5-16DD42CB0346}"/>
    <dgm:cxn modelId="{8E75901F-A762-4B3B-B5B4-81A552549BCF}" type="presOf" srcId="{7E67A0E8-8C05-4CAA-AB17-060F36B5970A}" destId="{F11939C6-C030-4CD0-99A6-3F095FA97157}" srcOrd="0" destOrd="3" presId="urn:microsoft.com/office/officeart/2005/8/layout/matrix3"/>
    <dgm:cxn modelId="{67CED422-A754-441A-9D91-C7616A5CC78D}" type="presOf" srcId="{816C6926-735C-4436-A4D3-444FB19D581E}" destId="{52D622AA-A6AE-49A0-9F7D-CE70B4408C99}" srcOrd="0" destOrd="0" presId="urn:microsoft.com/office/officeart/2005/8/layout/matrix3"/>
    <dgm:cxn modelId="{4771C42F-33A0-4007-B9FA-F96BECDCB0CD}" srcId="{816C6926-735C-4436-A4D3-444FB19D581E}" destId="{2B3E907A-4A3C-428D-8A14-8FA1B8E2B004}" srcOrd="1" destOrd="0" parTransId="{9B0F1C36-30B4-4CAA-AE88-ACA3256DE4CC}" sibTransId="{AB5B00C0-C2B8-4EC0-8D22-EB59A6D458DE}"/>
    <dgm:cxn modelId="{55087335-7460-4C42-B15C-341B66A06A66}" srcId="{816C6926-735C-4436-A4D3-444FB19D581E}" destId="{5F59486E-683D-45BE-9F31-B7FBDAF72733}" srcOrd="0" destOrd="0" parTransId="{48CCEA29-C612-4664-9CC5-83DD842B6440}" sibTransId="{E6A1A256-7245-4F2E-A94A-AC4DB0979E71}"/>
    <dgm:cxn modelId="{D6342D40-052C-45E3-AA51-6DC72B6523A9}" type="presOf" srcId="{563DD060-552F-4D8A-9D54-91EC49DF3AA2}" destId="{D081A1DF-BA68-43C1-8F6D-3970EF62CAA0}" srcOrd="0" destOrd="2" presId="urn:microsoft.com/office/officeart/2005/8/layout/matrix3"/>
    <dgm:cxn modelId="{83545E5D-240A-4F10-B196-099B492A43EC}" srcId="{40B2D3D3-1F07-48F8-A703-801170A16BE9}" destId="{F575F093-9A5F-420D-B617-240214062864}" srcOrd="0" destOrd="0" parTransId="{20983146-48DF-4A5F-80A7-C8900C4680C5}" sibTransId="{676B0804-E31D-4852-8771-B5477E6BDE11}"/>
    <dgm:cxn modelId="{E2E7645E-3166-48DE-99D2-52674E5029E6}" srcId="{816C6926-735C-4436-A4D3-444FB19D581E}" destId="{08AD31D8-09FB-4745-B23B-73025C57AF0E}" srcOrd="2" destOrd="0" parTransId="{B9CF9847-AE9F-49E3-A25A-348A6EACF90F}" sibTransId="{07292BCE-346B-4584-9D05-49BCFEC6ACD9}"/>
    <dgm:cxn modelId="{BCD16C64-ABA7-43F5-BB8F-C1D3F32DD792}" srcId="{40B2D3D3-1F07-48F8-A703-801170A16BE9}" destId="{816C6926-735C-4436-A4D3-444FB19D581E}" srcOrd="2" destOrd="0" parTransId="{C952C5E3-6315-4614-B675-1496466DEADD}" sibTransId="{D99CF62A-1C6D-4639-94C7-E39F802A6E5C}"/>
    <dgm:cxn modelId="{30D8C46C-4E02-4CA1-A9D0-A66D45A39B7C}" type="presOf" srcId="{355E7549-CF20-42E5-B1F5-4657C7773F1C}" destId="{D081A1DF-BA68-43C1-8F6D-3970EF62CAA0}" srcOrd="0" destOrd="4" presId="urn:microsoft.com/office/officeart/2005/8/layout/matrix3"/>
    <dgm:cxn modelId="{C5267F51-DD08-4588-914D-5CE3AE1AF2D8}" type="presOf" srcId="{3EEE7A8A-56DA-4E64-9425-03DD26FF0DC2}" destId="{C931F312-5B38-4F21-80FB-8617A62583B5}" srcOrd="0" destOrd="1" presId="urn:microsoft.com/office/officeart/2005/8/layout/matrix3"/>
    <dgm:cxn modelId="{556B1352-12CE-4AD0-9357-B6DCD237413D}" srcId="{3FCC5FDA-84D0-4AAC-802D-BA1CDEFAFB87}" destId="{3EEE7A8A-56DA-4E64-9425-03DD26FF0DC2}" srcOrd="0" destOrd="0" parTransId="{92F30741-0753-4725-95F8-17F7EE2E226F}" sibTransId="{613F5822-CF36-446D-BB1D-507E39B4B228}"/>
    <dgm:cxn modelId="{074EAF73-3CCA-44B4-8CCC-FA633090BE84}" srcId="{3FCC5FDA-84D0-4AAC-802D-BA1CDEFAFB87}" destId="{D1FF8939-B779-4BAB-BE5E-369E2D344EB2}" srcOrd="1" destOrd="0" parTransId="{0EBAE0AD-1A38-4B1F-8B41-541D39B9C42A}" sibTransId="{DD837C33-8C7C-4E8A-AC75-FB36C92D0D3C}"/>
    <dgm:cxn modelId="{F00F1254-1720-4C88-BA47-A2BE8F672214}" srcId="{0E21CD38-23B6-44C7-8225-209B0FF0013F}" destId="{563DD060-552F-4D8A-9D54-91EC49DF3AA2}" srcOrd="1" destOrd="0" parTransId="{B752A195-5EF2-49D9-8C26-241D24CC71BC}" sibTransId="{F2EA6A8B-9636-447E-A7E6-B9957541D3A8}"/>
    <dgm:cxn modelId="{5B53B155-2A42-49B9-84C4-0E9A71C2CDC0}" srcId="{0E21CD38-23B6-44C7-8225-209B0FF0013F}" destId="{30590A1B-9F0C-456C-BAE8-9E540D22BB19}" srcOrd="4" destOrd="0" parTransId="{15B5BC6D-9200-44D5-8FCB-0F9DC6F2C12E}" sibTransId="{B4CC7D54-121F-402B-AB03-1D6E796083F8}"/>
    <dgm:cxn modelId="{C3F7FC75-71ED-475F-A8B6-9BCD003D35C6}" srcId="{0E21CD38-23B6-44C7-8225-209B0FF0013F}" destId="{492DF542-4C45-4510-8F2D-6B3B19B49770}" srcOrd="2" destOrd="0" parTransId="{30E3CEF9-A12F-49A3-86F9-1002E5D3EB5B}" sibTransId="{EC3699A2-6475-4E71-B189-AC2DC5A3C28E}"/>
    <dgm:cxn modelId="{77DDB457-360B-42AA-AEED-B6FF6BADEE99}" srcId="{0E21CD38-23B6-44C7-8225-209B0FF0013F}" destId="{A1424917-5FB7-46BE-8740-FD1EBBBE524E}" srcOrd="0" destOrd="0" parTransId="{F5F7E6BA-F0CC-4DE2-98D0-746679BD4A52}" sibTransId="{5ADD1E9D-AECE-4175-A9F8-EA0F34DEE84B}"/>
    <dgm:cxn modelId="{E7730F7A-8D3C-434B-AE58-BC81877180A5}" type="presOf" srcId="{F575F093-9A5F-420D-B617-240214062864}" destId="{F11939C6-C030-4CD0-99A6-3F095FA97157}" srcOrd="0" destOrd="0" presId="urn:microsoft.com/office/officeart/2005/8/layout/matrix3"/>
    <dgm:cxn modelId="{74FE1D81-0324-423E-9BF7-185B8245A6FB}" type="presOf" srcId="{23CE1C55-6CE0-4402-BD7B-62B9D5FDD28D}" destId="{F11939C6-C030-4CD0-99A6-3F095FA97157}" srcOrd="0" destOrd="1" presId="urn:microsoft.com/office/officeart/2005/8/layout/matrix3"/>
    <dgm:cxn modelId="{18312B88-47DD-4C8A-A347-A994233DA17B}" type="presOf" srcId="{492DF542-4C45-4510-8F2D-6B3B19B49770}" destId="{D081A1DF-BA68-43C1-8F6D-3970EF62CAA0}" srcOrd="0" destOrd="3" presId="urn:microsoft.com/office/officeart/2005/8/layout/matrix3"/>
    <dgm:cxn modelId="{635B6A89-BC52-4697-A644-049400B1F9A8}" type="presOf" srcId="{3FCC5FDA-84D0-4AAC-802D-BA1CDEFAFB87}" destId="{C931F312-5B38-4F21-80FB-8617A62583B5}" srcOrd="0" destOrd="0" presId="urn:microsoft.com/office/officeart/2005/8/layout/matrix3"/>
    <dgm:cxn modelId="{3BDEB98D-0525-49F5-A978-4CFB3AF2C623}" srcId="{40B2D3D3-1F07-48F8-A703-801170A16BE9}" destId="{0E21CD38-23B6-44C7-8225-209B0FF0013F}" srcOrd="1" destOrd="0" parTransId="{FD04AD85-ADD1-4A68-969B-A0EDF424137E}" sibTransId="{E7027F99-7302-4ED6-B9BF-BC952E6908A3}"/>
    <dgm:cxn modelId="{13C6E08F-BC46-40ED-8BAC-6C6E0E5B6B34}" type="presOf" srcId="{08AD31D8-09FB-4745-B23B-73025C57AF0E}" destId="{52D622AA-A6AE-49A0-9F7D-CE70B4408C99}" srcOrd="0" destOrd="3" presId="urn:microsoft.com/office/officeart/2005/8/layout/matrix3"/>
    <dgm:cxn modelId="{B830EC92-AD94-4C77-A1F6-72C105781FE8}" srcId="{40B2D3D3-1F07-48F8-A703-801170A16BE9}" destId="{3FCC5FDA-84D0-4AAC-802D-BA1CDEFAFB87}" srcOrd="3" destOrd="0" parTransId="{DA119D55-4DE2-4E50-8F5E-8AE6ACB2C4ED}" sibTransId="{8EFF9DBC-F610-47DE-BFB0-73E5EA876FBA}"/>
    <dgm:cxn modelId="{CD073B94-FE06-4363-A218-BC77B260335B}" srcId="{F575F093-9A5F-420D-B617-240214062864}" destId="{3D768824-D57B-4BA5-B068-ACCAEC873D68}" srcOrd="1" destOrd="0" parTransId="{109851F8-5024-4675-8030-A616D85ED246}" sibTransId="{BE49299C-C636-4F26-9EE6-A75DA0519A48}"/>
    <dgm:cxn modelId="{1D5C6396-24B3-4599-BD31-A04575D1328D}" type="presOf" srcId="{30590A1B-9F0C-456C-BAE8-9E540D22BB19}" destId="{D081A1DF-BA68-43C1-8F6D-3970EF62CAA0}" srcOrd="0" destOrd="5" presId="urn:microsoft.com/office/officeart/2005/8/layout/matrix3"/>
    <dgm:cxn modelId="{3F06D89D-563D-441F-BD2A-6F42670A757C}" srcId="{F575F093-9A5F-420D-B617-240214062864}" destId="{7E67A0E8-8C05-4CAA-AB17-060F36B5970A}" srcOrd="2" destOrd="0" parTransId="{2E288FD9-A187-4BC4-A155-35E677750878}" sibTransId="{BF5B8A58-5FEF-46AB-8EBC-D5CC38FA1438}"/>
    <dgm:cxn modelId="{0411CCA6-6FEA-4B70-9332-F5C0D2CC62B8}" type="presOf" srcId="{A1424917-5FB7-46BE-8740-FD1EBBBE524E}" destId="{D081A1DF-BA68-43C1-8F6D-3970EF62CAA0}" srcOrd="0" destOrd="1" presId="urn:microsoft.com/office/officeart/2005/8/layout/matrix3"/>
    <dgm:cxn modelId="{8F8AADAC-ACF9-4A66-AD35-2A29C3DFF1CE}" type="presOf" srcId="{2B3E907A-4A3C-428D-8A14-8FA1B8E2B004}" destId="{52D622AA-A6AE-49A0-9F7D-CE70B4408C99}" srcOrd="0" destOrd="2" presId="urn:microsoft.com/office/officeart/2005/8/layout/matrix3"/>
    <dgm:cxn modelId="{C60812B6-800C-4EDB-9D6F-B520541F740B}" type="presOf" srcId="{5F59486E-683D-45BE-9F31-B7FBDAF72733}" destId="{52D622AA-A6AE-49A0-9F7D-CE70B4408C99}" srcOrd="0" destOrd="1" presId="urn:microsoft.com/office/officeart/2005/8/layout/matrix3"/>
    <dgm:cxn modelId="{B4EA15C4-6422-4C29-B4E0-1E451E132B75}" type="presOf" srcId="{40B2D3D3-1F07-48F8-A703-801170A16BE9}" destId="{E501D8EC-7280-432A-AEE2-CE65CA862AA3}" srcOrd="0" destOrd="0" presId="urn:microsoft.com/office/officeart/2005/8/layout/matrix3"/>
    <dgm:cxn modelId="{F22082CB-5185-49FB-8655-43D40A539187}" srcId="{816C6926-735C-4436-A4D3-444FB19D581E}" destId="{E51FEA2C-DA3D-4522-B739-579E4FF16BAB}" srcOrd="3" destOrd="0" parTransId="{8A521CF0-32D3-4250-97B3-5B0397A3F589}" sibTransId="{C7E0746C-DBD7-4D7C-BD7A-4E80950E9A06}"/>
    <dgm:cxn modelId="{4F49A0E5-DA05-40EF-95CB-35F28E0228E9}" type="presOf" srcId="{3D768824-D57B-4BA5-B068-ACCAEC873D68}" destId="{F11939C6-C030-4CD0-99A6-3F095FA97157}" srcOrd="0" destOrd="2" presId="urn:microsoft.com/office/officeart/2005/8/layout/matrix3"/>
    <dgm:cxn modelId="{A5CD45ED-EDFB-4BA3-815C-CDE42A45208F}" type="presOf" srcId="{0E21CD38-23B6-44C7-8225-209B0FF0013F}" destId="{D081A1DF-BA68-43C1-8F6D-3970EF62CAA0}" srcOrd="0" destOrd="0" presId="urn:microsoft.com/office/officeart/2005/8/layout/matrix3"/>
    <dgm:cxn modelId="{4DD46FFB-61CB-4957-A532-0738CA2E4080}" type="presOf" srcId="{D1FF8939-B779-4BAB-BE5E-369E2D344EB2}" destId="{C931F312-5B38-4F21-80FB-8617A62583B5}" srcOrd="0" destOrd="2" presId="urn:microsoft.com/office/officeart/2005/8/layout/matrix3"/>
    <dgm:cxn modelId="{97AF7DFC-F5EC-4041-ABE0-23271D4CEA96}" type="presOf" srcId="{E51FEA2C-DA3D-4522-B739-579E4FF16BAB}" destId="{52D622AA-A6AE-49A0-9F7D-CE70B4408C99}" srcOrd="0" destOrd="4" presId="urn:microsoft.com/office/officeart/2005/8/layout/matrix3"/>
    <dgm:cxn modelId="{D5EC2CAD-766F-4213-9F19-32ED5D8DF1C9}" type="presParOf" srcId="{E501D8EC-7280-432A-AEE2-CE65CA862AA3}" destId="{BA44EF1A-6CEB-4E43-A31C-1625868CF284}" srcOrd="0" destOrd="0" presId="urn:microsoft.com/office/officeart/2005/8/layout/matrix3"/>
    <dgm:cxn modelId="{1BF2D7A6-D6E6-41BC-8C41-3ECC16CE0773}" type="presParOf" srcId="{E501D8EC-7280-432A-AEE2-CE65CA862AA3}" destId="{F11939C6-C030-4CD0-99A6-3F095FA97157}" srcOrd="1" destOrd="0" presId="urn:microsoft.com/office/officeart/2005/8/layout/matrix3"/>
    <dgm:cxn modelId="{B5C82B9D-EBB9-4095-8843-8DEC0FDC9ED6}" type="presParOf" srcId="{E501D8EC-7280-432A-AEE2-CE65CA862AA3}" destId="{D081A1DF-BA68-43C1-8F6D-3970EF62CAA0}" srcOrd="2" destOrd="0" presId="urn:microsoft.com/office/officeart/2005/8/layout/matrix3"/>
    <dgm:cxn modelId="{741B9970-F699-40E7-BD45-5B97C9277127}" type="presParOf" srcId="{E501D8EC-7280-432A-AEE2-CE65CA862AA3}" destId="{52D622AA-A6AE-49A0-9F7D-CE70B4408C99}" srcOrd="3" destOrd="0" presId="urn:microsoft.com/office/officeart/2005/8/layout/matrix3"/>
    <dgm:cxn modelId="{7681D8D6-42C6-4541-AB66-9FB50CB5D1D3}" type="presParOf" srcId="{E501D8EC-7280-432A-AEE2-CE65CA862AA3}" destId="{C931F312-5B38-4F21-80FB-8617A62583B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863A6-5986-45CA-8F92-2BD501D28BB4}">
      <dsp:nvSpPr>
        <dsp:cNvPr id="0" name=""/>
        <dsp:cNvSpPr/>
      </dsp:nvSpPr>
      <dsp:spPr>
        <a:xfrm>
          <a:off x="7683872" y="2711298"/>
          <a:ext cx="6018056" cy="696304"/>
        </a:xfrm>
        <a:custGeom>
          <a:avLst/>
          <a:gdLst/>
          <a:ahLst/>
          <a:cxnLst/>
          <a:rect l="0" t="0" r="0" b="0"/>
          <a:pathLst>
            <a:path>
              <a:moveTo>
                <a:pt x="0" y="0"/>
              </a:moveTo>
              <a:lnTo>
                <a:pt x="0" y="348152"/>
              </a:lnTo>
              <a:lnTo>
                <a:pt x="6018056" y="348152"/>
              </a:lnTo>
              <a:lnTo>
                <a:pt x="6018056" y="696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EB1234-8DC2-46EC-AF9C-0800BD96ECAA}">
      <dsp:nvSpPr>
        <dsp:cNvPr id="0" name=""/>
        <dsp:cNvSpPr/>
      </dsp:nvSpPr>
      <dsp:spPr>
        <a:xfrm>
          <a:off x="7683872" y="2711298"/>
          <a:ext cx="2006018" cy="696304"/>
        </a:xfrm>
        <a:custGeom>
          <a:avLst/>
          <a:gdLst/>
          <a:ahLst/>
          <a:cxnLst/>
          <a:rect l="0" t="0" r="0" b="0"/>
          <a:pathLst>
            <a:path>
              <a:moveTo>
                <a:pt x="0" y="0"/>
              </a:moveTo>
              <a:lnTo>
                <a:pt x="0" y="348152"/>
              </a:lnTo>
              <a:lnTo>
                <a:pt x="2006018" y="348152"/>
              </a:lnTo>
              <a:lnTo>
                <a:pt x="2006018" y="696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6063E4-19D5-4B7E-B51C-D35C7F5DD343}">
      <dsp:nvSpPr>
        <dsp:cNvPr id="0" name=""/>
        <dsp:cNvSpPr/>
      </dsp:nvSpPr>
      <dsp:spPr>
        <a:xfrm>
          <a:off x="5677853" y="2711298"/>
          <a:ext cx="2006018" cy="696304"/>
        </a:xfrm>
        <a:custGeom>
          <a:avLst/>
          <a:gdLst/>
          <a:ahLst/>
          <a:cxnLst/>
          <a:rect l="0" t="0" r="0" b="0"/>
          <a:pathLst>
            <a:path>
              <a:moveTo>
                <a:pt x="2006018" y="0"/>
              </a:moveTo>
              <a:lnTo>
                <a:pt x="2006018" y="348152"/>
              </a:lnTo>
              <a:lnTo>
                <a:pt x="0" y="348152"/>
              </a:lnTo>
              <a:lnTo>
                <a:pt x="0" y="696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B25A91-0977-489A-AD1E-95BB5280C82D}">
      <dsp:nvSpPr>
        <dsp:cNvPr id="0" name=""/>
        <dsp:cNvSpPr/>
      </dsp:nvSpPr>
      <dsp:spPr>
        <a:xfrm>
          <a:off x="1665816" y="2711298"/>
          <a:ext cx="6018056" cy="696304"/>
        </a:xfrm>
        <a:custGeom>
          <a:avLst/>
          <a:gdLst/>
          <a:ahLst/>
          <a:cxnLst/>
          <a:rect l="0" t="0" r="0" b="0"/>
          <a:pathLst>
            <a:path>
              <a:moveTo>
                <a:pt x="6018056" y="0"/>
              </a:moveTo>
              <a:lnTo>
                <a:pt x="6018056" y="348152"/>
              </a:lnTo>
              <a:lnTo>
                <a:pt x="0" y="348152"/>
              </a:lnTo>
              <a:lnTo>
                <a:pt x="0" y="6963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B76B80-CEE1-48C5-A3CF-2B5CCC593E67}">
      <dsp:nvSpPr>
        <dsp:cNvPr id="0" name=""/>
        <dsp:cNvSpPr/>
      </dsp:nvSpPr>
      <dsp:spPr>
        <a:xfrm>
          <a:off x="1627950" y="1053432"/>
          <a:ext cx="12111844" cy="1657866"/>
        </a:xfrm>
        <a:prstGeom prst="rect">
          <a:avLst/>
        </a:prstGeom>
        <a:solidFill>
          <a:schemeClr val="lt1">
            <a:hueOff val="0"/>
            <a:satOff val="0"/>
            <a:lumOff val="0"/>
            <a:alphaOff val="0"/>
          </a:schemeClr>
        </a:solidFill>
        <a:ln w="57150" cap="flat" cmpd="sng" algn="ctr">
          <a:solidFill>
            <a:srgbClr val="FFE5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8203" tIns="30480" rIns="30480" bIns="30480" numCol="1" spcCol="1270" anchor="ctr" anchorCtr="0">
          <a:noAutofit/>
        </a:bodyPr>
        <a:lstStyle/>
        <a:p>
          <a:pPr marL="0" lvl="0" indent="0" algn="ctr" defTabSz="2133600">
            <a:lnSpc>
              <a:spcPct val="90000"/>
            </a:lnSpc>
            <a:spcBef>
              <a:spcPct val="0"/>
            </a:spcBef>
            <a:spcAft>
              <a:spcPct val="35000"/>
            </a:spcAft>
            <a:buNone/>
          </a:pPr>
          <a:r>
            <a:rPr lang="nb-NO" sz="4800" b="1" kern="1200"/>
            <a:t>Den gode studentopplevelsen</a:t>
          </a:r>
        </a:p>
      </dsp:txBody>
      <dsp:txXfrm>
        <a:off x="1627950" y="1053432"/>
        <a:ext cx="12111844" cy="1657866"/>
      </dsp:txXfrm>
    </dsp:sp>
    <dsp:sp modelId="{9743A1A2-5216-4BD9-BE44-146CD3CC2C57}">
      <dsp:nvSpPr>
        <dsp:cNvPr id="0" name=""/>
        <dsp:cNvSpPr/>
      </dsp:nvSpPr>
      <dsp:spPr>
        <a:xfrm>
          <a:off x="2016335" y="1288942"/>
          <a:ext cx="994720" cy="1326293"/>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7000" r="-1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A8469A-1B8F-4147-BA05-B7AF73FFC1F0}">
      <dsp:nvSpPr>
        <dsp:cNvPr id="0" name=""/>
        <dsp:cNvSpPr/>
      </dsp:nvSpPr>
      <dsp:spPr>
        <a:xfrm>
          <a:off x="7949" y="3407603"/>
          <a:ext cx="3315733" cy="165786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8203" tIns="12700" rIns="12700" bIns="12700" numCol="1" spcCol="1270" anchor="ctr" anchorCtr="0">
          <a:noAutofit/>
        </a:bodyPr>
        <a:lstStyle/>
        <a:p>
          <a:pPr marL="0" lvl="0" indent="0" algn="l" defTabSz="889000">
            <a:lnSpc>
              <a:spcPct val="90000"/>
            </a:lnSpc>
            <a:spcBef>
              <a:spcPct val="0"/>
            </a:spcBef>
            <a:spcAft>
              <a:spcPct val="35000"/>
            </a:spcAft>
            <a:buNone/>
          </a:pPr>
          <a:r>
            <a:rPr lang="nb-NO" sz="2000" b="1" kern="1200"/>
            <a:t>Prosjekt 1</a:t>
          </a:r>
        </a:p>
        <a:p>
          <a:pPr marL="0" lvl="0" indent="0" algn="l" defTabSz="889000">
            <a:lnSpc>
              <a:spcPct val="90000"/>
            </a:lnSpc>
            <a:spcBef>
              <a:spcPct val="0"/>
            </a:spcBef>
            <a:spcAft>
              <a:spcPct val="35000"/>
            </a:spcAft>
            <a:buNone/>
          </a:pPr>
          <a:r>
            <a:rPr lang="nb-NO" sz="2000" b="1" kern="1200"/>
            <a:t>Informasjon og samhandling</a:t>
          </a:r>
        </a:p>
      </dsp:txBody>
      <dsp:txXfrm>
        <a:off x="7949" y="3407603"/>
        <a:ext cx="3315733" cy="1657866"/>
      </dsp:txXfrm>
    </dsp:sp>
    <dsp:sp modelId="{A71C89AE-285D-4D5F-B620-DF200B1B7C21}">
      <dsp:nvSpPr>
        <dsp:cNvPr id="0" name=""/>
        <dsp:cNvSpPr/>
      </dsp:nvSpPr>
      <dsp:spPr>
        <a:xfrm>
          <a:off x="173735" y="3573389"/>
          <a:ext cx="994720" cy="1326293"/>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7000" r="-1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D9C30E-641E-4D3F-A303-2E2A54F0655F}">
      <dsp:nvSpPr>
        <dsp:cNvPr id="0" name=""/>
        <dsp:cNvSpPr/>
      </dsp:nvSpPr>
      <dsp:spPr>
        <a:xfrm>
          <a:off x="4019986" y="3407603"/>
          <a:ext cx="3315733" cy="165786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8203" tIns="12700" rIns="12700" bIns="12700" numCol="1" spcCol="1270" anchor="ctr" anchorCtr="0">
          <a:noAutofit/>
        </a:bodyPr>
        <a:lstStyle/>
        <a:p>
          <a:pPr marL="0" lvl="0" indent="0" algn="l" defTabSz="889000">
            <a:lnSpc>
              <a:spcPct val="90000"/>
            </a:lnSpc>
            <a:spcBef>
              <a:spcPct val="0"/>
            </a:spcBef>
            <a:spcAft>
              <a:spcPct val="35000"/>
            </a:spcAft>
            <a:buNone/>
          </a:pPr>
          <a:r>
            <a:rPr lang="nb-NO" sz="2000" b="1" kern="1200">
              <a:latin typeface="Arial" panose="020B0604020202020204"/>
              <a:ea typeface="+mn-ea"/>
              <a:cs typeface="+mn-cs"/>
            </a:rPr>
            <a:t>Prosjekt 2</a:t>
          </a:r>
        </a:p>
        <a:p>
          <a:pPr marL="0" lvl="0" indent="0" algn="l" defTabSz="889000" rtl="0">
            <a:lnSpc>
              <a:spcPct val="90000"/>
            </a:lnSpc>
            <a:spcBef>
              <a:spcPct val="0"/>
            </a:spcBef>
            <a:spcAft>
              <a:spcPct val="35000"/>
            </a:spcAft>
            <a:buNone/>
          </a:pPr>
          <a:r>
            <a:rPr lang="nb-NO" sz="2000" b="1" kern="1200">
              <a:latin typeface="Arial" panose="020B0604020202020204"/>
              <a:ea typeface="+mn-ea"/>
              <a:cs typeface="+mn-cs"/>
            </a:rPr>
            <a:t>Faglig kvalitet, helse og trivsel</a:t>
          </a:r>
        </a:p>
      </dsp:txBody>
      <dsp:txXfrm>
        <a:off x="4019986" y="3407603"/>
        <a:ext cx="3315733" cy="1657866"/>
      </dsp:txXfrm>
    </dsp:sp>
    <dsp:sp modelId="{C30D4B51-1033-4C5C-A66C-B94C89E58837}">
      <dsp:nvSpPr>
        <dsp:cNvPr id="0" name=""/>
        <dsp:cNvSpPr/>
      </dsp:nvSpPr>
      <dsp:spPr>
        <a:xfrm>
          <a:off x="4185773" y="3573389"/>
          <a:ext cx="994720" cy="1326293"/>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17000" r="-1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13D0D9-F22B-49FC-A88E-B3BA19B161CF}">
      <dsp:nvSpPr>
        <dsp:cNvPr id="0" name=""/>
        <dsp:cNvSpPr/>
      </dsp:nvSpPr>
      <dsp:spPr>
        <a:xfrm>
          <a:off x="8032024" y="3407603"/>
          <a:ext cx="3315733" cy="165786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8203" tIns="12700" rIns="12700" bIns="12700" numCol="1" spcCol="1270" anchor="ctr" anchorCtr="0">
          <a:noAutofit/>
        </a:bodyPr>
        <a:lstStyle/>
        <a:p>
          <a:pPr marL="0" lvl="0" indent="0" algn="l" defTabSz="889000">
            <a:lnSpc>
              <a:spcPct val="90000"/>
            </a:lnSpc>
            <a:spcBef>
              <a:spcPct val="0"/>
            </a:spcBef>
            <a:spcAft>
              <a:spcPct val="35000"/>
            </a:spcAft>
            <a:buNone/>
          </a:pPr>
          <a:r>
            <a:rPr lang="nb-NO" sz="2000" b="1" kern="1200"/>
            <a:t>Prosjekt 3: Mobilitet og </a:t>
          </a:r>
          <a:r>
            <a:rPr lang="nb-NO" sz="2000" b="1" kern="1200" err="1"/>
            <a:t>internasjonali-sering</a:t>
          </a:r>
        </a:p>
      </dsp:txBody>
      <dsp:txXfrm>
        <a:off x="8032024" y="3407603"/>
        <a:ext cx="3315733" cy="1657866"/>
      </dsp:txXfrm>
    </dsp:sp>
    <dsp:sp modelId="{03B7CED6-8E08-46FB-A903-C6A20F5AE3DD}">
      <dsp:nvSpPr>
        <dsp:cNvPr id="0" name=""/>
        <dsp:cNvSpPr/>
      </dsp:nvSpPr>
      <dsp:spPr>
        <a:xfrm>
          <a:off x="8197811" y="3573389"/>
          <a:ext cx="994720" cy="1326293"/>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17000" r="-1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D818DF-36FA-4A96-95EC-B0F7A4B879F1}">
      <dsp:nvSpPr>
        <dsp:cNvPr id="0" name=""/>
        <dsp:cNvSpPr/>
      </dsp:nvSpPr>
      <dsp:spPr>
        <a:xfrm>
          <a:off x="12044062" y="3407603"/>
          <a:ext cx="3315733" cy="165786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8203" tIns="12700" rIns="12700" bIns="12700" numCol="1" spcCol="1270" anchor="ctr" anchorCtr="0">
          <a:noAutofit/>
        </a:bodyPr>
        <a:lstStyle/>
        <a:p>
          <a:pPr marL="0" lvl="0" indent="0" algn="l" defTabSz="889000">
            <a:lnSpc>
              <a:spcPct val="90000"/>
            </a:lnSpc>
            <a:spcBef>
              <a:spcPct val="0"/>
            </a:spcBef>
            <a:spcAft>
              <a:spcPct val="35000"/>
            </a:spcAft>
            <a:buNone/>
          </a:pPr>
          <a:r>
            <a:rPr lang="nb-NO" sz="2000" b="1" i="0" kern="1200"/>
            <a:t>Prosjekt 4: Fleksibelt utdanningstilbud innen etter- og videreutdanning</a:t>
          </a:r>
          <a:endParaRPr lang="nb-NO" sz="2000" b="1" kern="1200"/>
        </a:p>
      </dsp:txBody>
      <dsp:txXfrm>
        <a:off x="12044062" y="3407603"/>
        <a:ext cx="3315733" cy="1657866"/>
      </dsp:txXfrm>
    </dsp:sp>
    <dsp:sp modelId="{A9F9FCE8-2192-4068-A037-961D904713C5}">
      <dsp:nvSpPr>
        <dsp:cNvPr id="0" name=""/>
        <dsp:cNvSpPr/>
      </dsp:nvSpPr>
      <dsp:spPr>
        <a:xfrm>
          <a:off x="12209848" y="3573389"/>
          <a:ext cx="994720" cy="1326293"/>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l="-17000" r="-1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4EF1A-6CEB-4E43-A31C-1625868CF284}">
      <dsp:nvSpPr>
        <dsp:cNvPr id="0" name=""/>
        <dsp:cNvSpPr/>
      </dsp:nvSpPr>
      <dsp:spPr>
        <a:xfrm>
          <a:off x="3778112" y="0"/>
          <a:ext cx="9710529" cy="971052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1939C6-C030-4CD0-99A6-3F095FA97157}">
      <dsp:nvSpPr>
        <dsp:cNvPr id="0" name=""/>
        <dsp:cNvSpPr/>
      </dsp:nvSpPr>
      <dsp:spPr>
        <a:xfrm>
          <a:off x="4700612" y="922500"/>
          <a:ext cx="3787106" cy="37871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nb-NO" sz="2300" b="1" kern="1200" dirty="0">
              <a:solidFill>
                <a:schemeClr val="tx1"/>
              </a:solidFill>
              <a:effectLst/>
              <a:latin typeface="+mn-lt"/>
              <a:ea typeface="+mn-ea"/>
              <a:cs typeface="+mn-cs"/>
            </a:rPr>
            <a:t>Mentorordning for læring og trivsel</a:t>
          </a:r>
          <a:endParaRPr lang="nb-NO" sz="2300" kern="1200" dirty="0">
            <a:solidFill>
              <a:schemeClr val="tx1"/>
            </a:solidFill>
          </a:endParaRPr>
        </a:p>
        <a:p>
          <a:pPr marL="171450" lvl="1" indent="-171450" algn="l" defTabSz="800100">
            <a:lnSpc>
              <a:spcPct val="90000"/>
            </a:lnSpc>
            <a:spcBef>
              <a:spcPct val="0"/>
            </a:spcBef>
            <a:spcAft>
              <a:spcPct val="15000"/>
            </a:spcAft>
            <a:buChar char="•"/>
          </a:pPr>
          <a:r>
            <a:rPr lang="nb-NO" sz="1800" kern="1200" dirty="0">
              <a:solidFill>
                <a:schemeClr val="tx1"/>
              </a:solidFill>
            </a:rPr>
            <a:t>HV/SK</a:t>
          </a:r>
        </a:p>
        <a:p>
          <a:pPr marL="171450" lvl="1" indent="-171450" algn="l" defTabSz="800100" rtl="0">
            <a:lnSpc>
              <a:spcPct val="90000"/>
            </a:lnSpc>
            <a:spcBef>
              <a:spcPct val="0"/>
            </a:spcBef>
            <a:spcAft>
              <a:spcPct val="15000"/>
            </a:spcAft>
            <a:buChar char="•"/>
          </a:pPr>
          <a:r>
            <a:rPr lang="nb-NO" sz="1800" kern="1200" dirty="0">
              <a:solidFill>
                <a:schemeClr val="tx1"/>
              </a:solidFill>
            </a:rPr>
            <a:t>Todelt: M</a:t>
          </a:r>
          <a:r>
            <a:rPr lang="nb-NO" sz="1800" kern="1200" dirty="0">
              <a:solidFill>
                <a:schemeClr val="tx1"/>
              </a:solidFill>
              <a:effectLst/>
              <a:latin typeface="+mn-lt"/>
              <a:ea typeface="+mn-ea"/>
              <a:cs typeface="+mn-cs"/>
            </a:rPr>
            <a:t>entorordning for studenter på 1.året sykepleie høst 2020. Utarbeide et fleksibelt </a:t>
          </a:r>
          <a:r>
            <a:rPr lang="nb-NO" sz="1800" kern="1200" dirty="0" err="1">
              <a:solidFill>
                <a:schemeClr val="tx1"/>
              </a:solidFill>
              <a:effectLst/>
              <a:latin typeface="+mn-lt"/>
              <a:ea typeface="+mn-ea"/>
              <a:cs typeface="+mn-cs"/>
            </a:rPr>
            <a:t>malverk</a:t>
          </a:r>
          <a:r>
            <a:rPr lang="nb-NO" sz="1800" kern="1200" dirty="0">
              <a:solidFill>
                <a:schemeClr val="tx1"/>
              </a:solidFill>
              <a:effectLst/>
              <a:latin typeface="+mn-lt"/>
              <a:ea typeface="+mn-ea"/>
              <a:cs typeface="+mn-cs"/>
            </a:rPr>
            <a:t> til bruk for alle som ønsker å starte mentorordning ved </a:t>
          </a:r>
          <a:r>
            <a:rPr lang="nb-NO" sz="1800" kern="1200" dirty="0" err="1">
              <a:solidFill>
                <a:schemeClr val="tx1"/>
              </a:solidFill>
              <a:effectLst/>
              <a:latin typeface="+mn-lt"/>
              <a:ea typeface="+mn-ea"/>
              <a:cs typeface="+mn-cs"/>
            </a:rPr>
            <a:t>OsloMet</a:t>
          </a:r>
          <a:endParaRPr lang="nb-NO" sz="1800" kern="1200" dirty="0" err="1">
            <a:solidFill>
              <a:schemeClr val="tx1"/>
            </a:solidFill>
          </a:endParaRPr>
        </a:p>
        <a:p>
          <a:pPr marL="171450" lvl="1" indent="-171450" algn="l" defTabSz="800100" rtl="0">
            <a:lnSpc>
              <a:spcPct val="90000"/>
            </a:lnSpc>
            <a:spcBef>
              <a:spcPct val="0"/>
            </a:spcBef>
            <a:spcAft>
              <a:spcPct val="15000"/>
            </a:spcAft>
            <a:buChar char="•"/>
          </a:pPr>
          <a:r>
            <a:rPr lang="nb-NO" sz="1800" b="0" kern="1200" dirty="0">
              <a:solidFill>
                <a:schemeClr val="tx1"/>
              </a:solidFill>
              <a:effectLst/>
              <a:latin typeface="+mn-lt"/>
              <a:ea typeface="+mn-ea"/>
              <a:cs typeface="+mn-cs"/>
            </a:rPr>
            <a:t>Rekruttering og opplæring av student mentorer</a:t>
          </a:r>
        </a:p>
      </dsp:txBody>
      <dsp:txXfrm>
        <a:off x="4885483" y="1107371"/>
        <a:ext cx="3417364" cy="3417364"/>
      </dsp:txXfrm>
    </dsp:sp>
    <dsp:sp modelId="{D081A1DF-BA68-43C1-8F6D-3970EF62CAA0}">
      <dsp:nvSpPr>
        <dsp:cNvPr id="0" name=""/>
        <dsp:cNvSpPr/>
      </dsp:nvSpPr>
      <dsp:spPr>
        <a:xfrm>
          <a:off x="8779034" y="922500"/>
          <a:ext cx="3787106" cy="37871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nb-NO" sz="2300" b="1" kern="1200" dirty="0">
              <a:solidFill>
                <a:schemeClr val="tx1"/>
              </a:solidFill>
              <a:effectLst/>
              <a:latin typeface="+mn-lt"/>
              <a:ea typeface="+mn-ea"/>
              <a:cs typeface="+mn-cs"/>
            </a:rPr>
            <a:t>Program for studentaktiv læring</a:t>
          </a:r>
          <a:endParaRPr lang="nb-NO" sz="2300" kern="1200" dirty="0">
            <a:solidFill>
              <a:schemeClr val="tx1"/>
            </a:solidFill>
          </a:endParaRPr>
        </a:p>
        <a:p>
          <a:pPr marL="171450" lvl="1" indent="-171450" algn="l" defTabSz="800100">
            <a:lnSpc>
              <a:spcPct val="90000"/>
            </a:lnSpc>
            <a:spcBef>
              <a:spcPct val="0"/>
            </a:spcBef>
            <a:spcAft>
              <a:spcPct val="15000"/>
            </a:spcAft>
            <a:buChar char="•"/>
          </a:pPr>
          <a:r>
            <a:rPr lang="nb-NO" sz="1800" kern="1200" dirty="0">
              <a:solidFill>
                <a:schemeClr val="tx1"/>
              </a:solidFill>
            </a:rPr>
            <a:t>DIGIN UTD</a:t>
          </a:r>
        </a:p>
        <a:p>
          <a:pPr marL="171450" lvl="1" indent="-171450" algn="l" defTabSz="800100">
            <a:lnSpc>
              <a:spcPct val="90000"/>
            </a:lnSpc>
            <a:spcBef>
              <a:spcPct val="0"/>
            </a:spcBef>
            <a:spcAft>
              <a:spcPct val="15000"/>
            </a:spcAft>
            <a:buChar char="•"/>
          </a:pPr>
          <a:r>
            <a:rPr lang="nb-NO" sz="1800" kern="1200" dirty="0">
              <a:solidFill>
                <a:schemeClr val="tx1"/>
              </a:solidFill>
              <a:effectLst/>
              <a:latin typeface="+mn-lt"/>
              <a:ea typeface="+mn-ea"/>
              <a:cs typeface="+mn-cs"/>
            </a:rPr>
            <a:t>Medstudentvurdering til både studenter og lærere</a:t>
          </a:r>
          <a:endParaRPr lang="nb-NO" sz="1800" kern="1200" dirty="0">
            <a:solidFill>
              <a:schemeClr val="tx1"/>
            </a:solidFill>
            <a:latin typeface="+mn-lt"/>
            <a:ea typeface="+mn-ea"/>
            <a:cs typeface="+mn-cs"/>
          </a:endParaRPr>
        </a:p>
        <a:p>
          <a:pPr marL="171450" lvl="1" indent="-171450" algn="l" defTabSz="800100" rtl="0">
            <a:lnSpc>
              <a:spcPct val="90000"/>
            </a:lnSpc>
            <a:spcBef>
              <a:spcPct val="0"/>
            </a:spcBef>
            <a:spcAft>
              <a:spcPct val="15000"/>
            </a:spcAft>
            <a:buChar char="•"/>
          </a:pPr>
          <a:r>
            <a:rPr lang="nb-NO" sz="1800" b="0" kern="1200" dirty="0">
              <a:solidFill>
                <a:schemeClr val="tx1"/>
              </a:solidFill>
              <a:effectLst/>
              <a:latin typeface="+mn-lt"/>
              <a:ea typeface="+mn-ea"/>
              <a:cs typeface="+mn-cs"/>
            </a:rPr>
            <a:t>Prosjektgruppe etablert</a:t>
          </a:r>
        </a:p>
        <a:p>
          <a:pPr marL="171450" lvl="1" indent="-171450" algn="l" defTabSz="800100" rtl="0">
            <a:lnSpc>
              <a:spcPct val="90000"/>
            </a:lnSpc>
            <a:spcBef>
              <a:spcPct val="0"/>
            </a:spcBef>
            <a:spcAft>
              <a:spcPct val="15000"/>
            </a:spcAft>
            <a:buChar char="•"/>
          </a:pPr>
          <a:r>
            <a:rPr lang="nb-NO" sz="1800" b="0" kern="1200" dirty="0">
              <a:solidFill>
                <a:schemeClr val="tx1"/>
              </a:solidFill>
              <a:effectLst/>
              <a:latin typeface="+mn-lt"/>
              <a:ea typeface="+mn-ea"/>
              <a:cs typeface="+mn-cs"/>
            </a:rPr>
            <a:t>Informasjonsopplegg overfor fagmiljøene planlegges</a:t>
          </a:r>
        </a:p>
        <a:p>
          <a:pPr marL="171450" lvl="1" indent="-171450" algn="l" defTabSz="800100" rtl="0">
            <a:lnSpc>
              <a:spcPct val="90000"/>
            </a:lnSpc>
            <a:spcBef>
              <a:spcPct val="0"/>
            </a:spcBef>
            <a:spcAft>
              <a:spcPct val="15000"/>
            </a:spcAft>
            <a:buChar char="•"/>
          </a:pPr>
          <a:r>
            <a:rPr lang="nb-NO" sz="1800" b="0" kern="1200" dirty="0">
              <a:solidFill>
                <a:schemeClr val="tx1"/>
              </a:solidFill>
              <a:effectLst/>
              <a:latin typeface="+mn-lt"/>
              <a:ea typeface="+mn-ea"/>
              <a:cs typeface="+mn-cs"/>
            </a:rPr>
            <a:t>Søkt penger fra </a:t>
          </a:r>
          <a:r>
            <a:rPr lang="nb-NO" sz="1800" b="0" kern="1200" dirty="0" err="1">
              <a:solidFill>
                <a:schemeClr val="tx1"/>
              </a:solidFill>
              <a:effectLst/>
              <a:latin typeface="+mn-lt"/>
              <a:ea typeface="+mn-ea"/>
              <a:cs typeface="+mn-cs"/>
            </a:rPr>
            <a:t>Diku</a:t>
          </a:r>
          <a:r>
            <a:rPr lang="nb-NO" sz="1800" b="0" kern="1200" dirty="0">
              <a:solidFill>
                <a:schemeClr val="tx1"/>
              </a:solidFill>
              <a:effectLst/>
              <a:latin typeface="+mn-lt"/>
              <a:ea typeface="+mn-ea"/>
              <a:cs typeface="+mn-cs"/>
            </a:rPr>
            <a:t> bl.a. til frikjøp av lærere</a:t>
          </a:r>
        </a:p>
      </dsp:txBody>
      <dsp:txXfrm>
        <a:off x="8963905" y="1107371"/>
        <a:ext cx="3417364" cy="3417364"/>
      </dsp:txXfrm>
    </dsp:sp>
    <dsp:sp modelId="{52D622AA-A6AE-49A0-9F7D-CE70B4408C99}">
      <dsp:nvSpPr>
        <dsp:cNvPr id="0" name=""/>
        <dsp:cNvSpPr/>
      </dsp:nvSpPr>
      <dsp:spPr>
        <a:xfrm>
          <a:off x="4700612" y="5000922"/>
          <a:ext cx="3787106" cy="37871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nb-NO" sz="2300" b="1" kern="1200" dirty="0">
              <a:solidFill>
                <a:schemeClr val="tx1"/>
              </a:solidFill>
              <a:effectLst/>
              <a:latin typeface="+mn-lt"/>
              <a:ea typeface="+mn-ea"/>
              <a:cs typeface="+mn-cs"/>
            </a:rPr>
            <a:t>Klar for arbeidslivet</a:t>
          </a:r>
          <a:endParaRPr lang="nb-NO" sz="2300" kern="1200" dirty="0">
            <a:solidFill>
              <a:schemeClr val="tx1"/>
            </a:solidFill>
          </a:endParaRPr>
        </a:p>
        <a:p>
          <a:pPr marL="171450" lvl="1" indent="-171450" algn="l" defTabSz="800100">
            <a:lnSpc>
              <a:spcPct val="90000"/>
            </a:lnSpc>
            <a:spcBef>
              <a:spcPct val="0"/>
            </a:spcBef>
            <a:spcAft>
              <a:spcPct val="15000"/>
            </a:spcAft>
            <a:buChar char="•"/>
          </a:pPr>
          <a:r>
            <a:rPr lang="nb-NO" sz="1800" kern="1200" dirty="0">
              <a:solidFill>
                <a:schemeClr val="tx1"/>
              </a:solidFill>
            </a:rPr>
            <a:t>UTD</a:t>
          </a:r>
        </a:p>
        <a:p>
          <a:pPr marL="171450" lvl="1" indent="-171450" algn="l" defTabSz="800100">
            <a:lnSpc>
              <a:spcPct val="90000"/>
            </a:lnSpc>
            <a:spcBef>
              <a:spcPct val="0"/>
            </a:spcBef>
            <a:spcAft>
              <a:spcPct val="15000"/>
            </a:spcAft>
            <a:buChar char="•"/>
          </a:pPr>
          <a:r>
            <a:rPr lang="nb-NO" sz="1800" kern="1200" dirty="0">
              <a:solidFill>
                <a:schemeClr val="tx1"/>
              </a:solidFill>
              <a:effectLst/>
              <a:latin typeface="+mn-lt"/>
              <a:ea typeface="+mn-ea"/>
              <a:cs typeface="+mn-cs"/>
            </a:rPr>
            <a:t>Prosjektet varer over tre år og studentene vil få små drypp av karrierelæring gjennom hele studieløpet</a:t>
          </a:r>
          <a:endParaRPr lang="nb-NO" sz="1800" kern="1200" dirty="0">
            <a:solidFill>
              <a:schemeClr val="tx1"/>
            </a:solidFill>
          </a:endParaRPr>
        </a:p>
        <a:p>
          <a:pPr marL="171450" lvl="1" indent="-171450" algn="l" defTabSz="800100">
            <a:lnSpc>
              <a:spcPct val="90000"/>
            </a:lnSpc>
            <a:spcBef>
              <a:spcPct val="0"/>
            </a:spcBef>
            <a:spcAft>
              <a:spcPct val="15000"/>
            </a:spcAft>
            <a:buChar char="•"/>
          </a:pPr>
          <a:r>
            <a:rPr lang="nb-NO" sz="1800" kern="1200" dirty="0">
              <a:solidFill>
                <a:schemeClr val="tx1"/>
              </a:solidFill>
              <a:effectLst/>
              <a:latin typeface="+mn-lt"/>
              <a:ea typeface="+mn-ea"/>
              <a:cs typeface="+mn-cs"/>
            </a:rPr>
            <a:t>Aktivitetene knyttes opp til kompetansemålene i den enkelte utdanningen</a:t>
          </a:r>
          <a:endParaRPr lang="nb-NO" sz="1800" kern="1200" dirty="0">
            <a:solidFill>
              <a:schemeClr val="tx1"/>
            </a:solidFill>
          </a:endParaRPr>
        </a:p>
        <a:p>
          <a:pPr marL="171450" lvl="1" indent="-171450" algn="l" defTabSz="800100" rtl="0">
            <a:lnSpc>
              <a:spcPct val="90000"/>
            </a:lnSpc>
            <a:spcBef>
              <a:spcPct val="0"/>
            </a:spcBef>
            <a:spcAft>
              <a:spcPct val="15000"/>
            </a:spcAft>
            <a:buChar char="•"/>
          </a:pPr>
          <a:r>
            <a:rPr lang="nb-NO" sz="1800" b="0" kern="1200" dirty="0">
              <a:solidFill>
                <a:schemeClr val="tx1"/>
              </a:solidFill>
              <a:effectLst/>
              <a:latin typeface="+mn-lt"/>
              <a:ea typeface="+mn-ea"/>
              <a:cs typeface="+mn-cs"/>
            </a:rPr>
            <a:t>Noen aktiviteter vil trolig være klare for utprøving </a:t>
          </a:r>
          <a:r>
            <a:rPr lang="nb-NO" sz="1800" b="0" kern="1200" dirty="0" err="1">
              <a:solidFill>
                <a:schemeClr val="tx1"/>
              </a:solidFill>
              <a:effectLst/>
              <a:latin typeface="+mn-lt"/>
              <a:ea typeface="+mn-ea"/>
              <a:cs typeface="+mn-cs"/>
            </a:rPr>
            <a:t>okt</a:t>
          </a:r>
          <a:r>
            <a:rPr lang="nb-NO" sz="1800" b="0" kern="1200" dirty="0">
              <a:solidFill>
                <a:schemeClr val="tx1"/>
              </a:solidFill>
              <a:effectLst/>
              <a:latin typeface="+mn-lt"/>
              <a:ea typeface="+mn-ea"/>
              <a:cs typeface="+mn-cs"/>
            </a:rPr>
            <a:t>/nov.</a:t>
          </a:r>
        </a:p>
      </dsp:txBody>
      <dsp:txXfrm>
        <a:off x="4885483" y="5185793"/>
        <a:ext cx="3417364" cy="3417364"/>
      </dsp:txXfrm>
    </dsp:sp>
    <dsp:sp modelId="{C931F312-5B38-4F21-80FB-8617A62583B5}">
      <dsp:nvSpPr>
        <dsp:cNvPr id="0" name=""/>
        <dsp:cNvSpPr/>
      </dsp:nvSpPr>
      <dsp:spPr>
        <a:xfrm>
          <a:off x="8779034" y="5000922"/>
          <a:ext cx="3787106" cy="37871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nb-NO" sz="2300" b="1" kern="1200" dirty="0">
              <a:solidFill>
                <a:schemeClr val="tx1"/>
              </a:solidFill>
              <a:effectLst/>
              <a:latin typeface="+mn-lt"/>
              <a:ea typeface="+mn-ea"/>
              <a:cs typeface="+mn-cs"/>
            </a:rPr>
            <a:t>Bedre studentopplevelse -seminargruppe</a:t>
          </a:r>
          <a:endParaRPr lang="nb-NO" sz="2300" kern="1200" dirty="0">
            <a:solidFill>
              <a:schemeClr val="tx1"/>
            </a:solidFill>
          </a:endParaRPr>
        </a:p>
        <a:p>
          <a:pPr marL="171450" lvl="1" indent="-171450" algn="l" defTabSz="800100">
            <a:lnSpc>
              <a:spcPct val="90000"/>
            </a:lnSpc>
            <a:spcBef>
              <a:spcPct val="0"/>
            </a:spcBef>
            <a:spcAft>
              <a:spcPct val="15000"/>
            </a:spcAft>
            <a:buChar char="•"/>
          </a:pPr>
          <a:r>
            <a:rPr lang="nb-NO" sz="1800" kern="1200" dirty="0">
              <a:solidFill>
                <a:schemeClr val="tx1"/>
              </a:solidFill>
            </a:rPr>
            <a:t>HV Vernepleie</a:t>
          </a:r>
        </a:p>
        <a:p>
          <a:pPr marL="171450" lvl="1" indent="-171450" algn="l" defTabSz="800100" rtl="0">
            <a:lnSpc>
              <a:spcPct val="90000"/>
            </a:lnSpc>
            <a:spcBef>
              <a:spcPct val="0"/>
            </a:spcBef>
            <a:spcAft>
              <a:spcPct val="15000"/>
            </a:spcAft>
            <a:buChar char="•"/>
          </a:pPr>
          <a:r>
            <a:rPr lang="nb-NO" sz="1800" kern="1200" dirty="0">
              <a:solidFill>
                <a:schemeClr val="tx1"/>
              </a:solidFill>
              <a:latin typeface="Arial" panose="020B0604020202020204"/>
            </a:rPr>
            <a:t>1.års </a:t>
          </a:r>
          <a:r>
            <a:rPr lang="nb-NO" sz="1800" kern="1200" dirty="0" err="1">
              <a:solidFill>
                <a:schemeClr val="tx1"/>
              </a:solidFill>
              <a:latin typeface="Arial" panose="020B0604020202020204"/>
            </a:rPr>
            <a:t>vernepleiestudenter</a:t>
          </a:r>
          <a:r>
            <a:rPr lang="nb-NO" sz="1800" kern="1200" dirty="0">
              <a:solidFill>
                <a:schemeClr val="tx1"/>
              </a:solidFill>
              <a:latin typeface="Arial" panose="020B0604020202020204"/>
            </a:rPr>
            <a:t> ble delt inn i seminargrupper ved oppstart. Følges opp av </a:t>
          </a:r>
          <a:r>
            <a:rPr lang="nb-NO" sz="1800" kern="1200" dirty="0" err="1">
              <a:solidFill>
                <a:schemeClr val="tx1"/>
              </a:solidFill>
              <a:latin typeface="Arial" panose="020B0604020202020204"/>
            </a:rPr>
            <a:t>emneansvarlige</a:t>
          </a:r>
          <a:r>
            <a:rPr lang="nb-NO" sz="1800" kern="1200" dirty="0">
              <a:solidFill>
                <a:schemeClr val="tx1"/>
              </a:solidFill>
              <a:latin typeface="Arial" panose="020B0604020202020204"/>
            </a:rPr>
            <a:t> og studentassistenter</a:t>
          </a:r>
        </a:p>
      </dsp:txBody>
      <dsp:txXfrm>
        <a:off x="8963905" y="5185793"/>
        <a:ext cx="3417364" cy="3417364"/>
      </dsp:txXfrm>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4301543" cy="1903615"/>
          </a:xfrm>
          <a:prstGeom prst="rect">
            <a:avLst/>
          </a:prstGeom>
        </p:spPr>
        <p:txBody>
          <a:bodyPr vert="horz" lIns="179990" tIns="89995" rIns="179990" bIns="89995" rtlCol="0"/>
          <a:lstStyle>
            <a:lvl1pPr algn="l">
              <a:defRPr sz="2400"/>
            </a:lvl1pPr>
          </a:lstStyle>
          <a:p>
            <a:endParaRPr lang="en-US"/>
          </a:p>
        </p:txBody>
      </p:sp>
      <p:sp>
        <p:nvSpPr>
          <p:cNvPr id="3" name="Plassholder for dato 2"/>
          <p:cNvSpPr>
            <a:spLocks noGrp="1"/>
          </p:cNvSpPr>
          <p:nvPr>
            <p:ph type="dt" idx="1"/>
          </p:nvPr>
        </p:nvSpPr>
        <p:spPr>
          <a:xfrm>
            <a:off x="5622798" y="0"/>
            <a:ext cx="4301543" cy="1903615"/>
          </a:xfrm>
          <a:prstGeom prst="rect">
            <a:avLst/>
          </a:prstGeom>
        </p:spPr>
        <p:txBody>
          <a:bodyPr vert="horz" lIns="179990" tIns="89995" rIns="179990" bIns="89995" rtlCol="0"/>
          <a:lstStyle>
            <a:lvl1pPr algn="r">
              <a:defRPr sz="2400"/>
            </a:lvl1pPr>
          </a:lstStyle>
          <a:p>
            <a:fld id="{DBB7B040-7AAC-4A31-805D-A772300221D6}" type="datetimeFigureOut">
              <a:rPr lang="en-US" smtClean="0"/>
              <a:t>11/27/2020</a:t>
            </a:fld>
            <a:endParaRPr lang="en-US"/>
          </a:p>
        </p:txBody>
      </p:sp>
      <p:sp>
        <p:nvSpPr>
          <p:cNvPr id="4" name="Plassholder for lysbilde 3"/>
          <p:cNvSpPr>
            <a:spLocks noGrp="1" noRot="1" noChangeAspect="1"/>
          </p:cNvSpPr>
          <p:nvPr>
            <p:ph type="sldImg" idx="2"/>
          </p:nvPr>
        </p:nvSpPr>
        <p:spPr>
          <a:xfrm>
            <a:off x="-6424613" y="4741863"/>
            <a:ext cx="22775863" cy="12806362"/>
          </a:xfrm>
          <a:prstGeom prst="rect">
            <a:avLst/>
          </a:prstGeom>
          <a:noFill/>
          <a:ln w="12700">
            <a:solidFill>
              <a:prstClr val="black"/>
            </a:solidFill>
          </a:ln>
        </p:spPr>
        <p:txBody>
          <a:bodyPr vert="horz" lIns="179990" tIns="89995" rIns="179990" bIns="89995" rtlCol="0" anchor="ctr"/>
          <a:lstStyle/>
          <a:p>
            <a:endParaRPr lang="en-US"/>
          </a:p>
        </p:txBody>
      </p:sp>
      <p:sp>
        <p:nvSpPr>
          <p:cNvPr id="5" name="Plassholder for notater 4"/>
          <p:cNvSpPr>
            <a:spLocks noGrp="1"/>
          </p:cNvSpPr>
          <p:nvPr>
            <p:ph type="body" sz="quarter" idx="3"/>
          </p:nvPr>
        </p:nvSpPr>
        <p:spPr>
          <a:xfrm>
            <a:off x="992664" y="18258871"/>
            <a:ext cx="7941310" cy="14939076"/>
          </a:xfrm>
          <a:prstGeom prst="rect">
            <a:avLst/>
          </a:prstGeom>
        </p:spPr>
        <p:txBody>
          <a:bodyPr vert="horz" lIns="179990" tIns="89995" rIns="179990" bIns="89995"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bunntekst 5"/>
          <p:cNvSpPr>
            <a:spLocks noGrp="1"/>
          </p:cNvSpPr>
          <p:nvPr>
            <p:ph type="ftr" sz="quarter" idx="4"/>
          </p:nvPr>
        </p:nvSpPr>
        <p:spPr>
          <a:xfrm>
            <a:off x="0" y="36036904"/>
            <a:ext cx="4301543" cy="1903610"/>
          </a:xfrm>
          <a:prstGeom prst="rect">
            <a:avLst/>
          </a:prstGeom>
        </p:spPr>
        <p:txBody>
          <a:bodyPr vert="horz" lIns="179990" tIns="89995" rIns="179990" bIns="89995" rtlCol="0" anchor="b"/>
          <a:lstStyle>
            <a:lvl1pPr algn="l">
              <a:defRPr sz="2400"/>
            </a:lvl1pPr>
          </a:lstStyle>
          <a:p>
            <a:endParaRPr lang="en-US"/>
          </a:p>
        </p:txBody>
      </p:sp>
      <p:sp>
        <p:nvSpPr>
          <p:cNvPr id="7" name="Plassholder for lysbildenummer 6"/>
          <p:cNvSpPr>
            <a:spLocks noGrp="1"/>
          </p:cNvSpPr>
          <p:nvPr>
            <p:ph type="sldNum" sz="quarter" idx="5"/>
          </p:nvPr>
        </p:nvSpPr>
        <p:spPr>
          <a:xfrm>
            <a:off x="5622798" y="36036904"/>
            <a:ext cx="4301543" cy="1903610"/>
          </a:xfrm>
          <a:prstGeom prst="rect">
            <a:avLst/>
          </a:prstGeom>
        </p:spPr>
        <p:txBody>
          <a:bodyPr vert="horz" lIns="179990" tIns="89995" rIns="179990" bIns="89995" rtlCol="0" anchor="b"/>
          <a:lstStyle>
            <a:lvl1pPr algn="r">
              <a:defRPr sz="2400"/>
            </a:lvl1pPr>
          </a:lstStyle>
          <a:p>
            <a:fld id="{61C6333F-E368-4746-A020-FE91A90E005B}" type="slidenum">
              <a:rPr lang="en-US" smtClean="0"/>
              <a:t>‹#›</a:t>
            </a:fld>
            <a:endParaRPr lang="en-US"/>
          </a:p>
        </p:txBody>
      </p:sp>
    </p:spTree>
    <p:extLst>
      <p:ext uri="{BB962C8B-B14F-4D97-AF65-F5344CB8AC3E}">
        <p14:creationId xmlns:p14="http://schemas.microsoft.com/office/powerpoint/2010/main" val="1894998186"/>
      </p:ext>
    </p:extLst>
  </p:cSld>
  <p:clrMap bg1="lt1" tx1="dk1" bg2="lt2" tx2="dk2" accent1="accent1" accent2="accent2" accent3="accent3" accent4="accent4" accent5="accent5" accent6="accent6" hlink="hlink" folHlink="folHlink"/>
  <p:notesStyle>
    <a:lvl1pPr marL="0" algn="l" defTabSz="1300643" rtl="0" eaLnBrk="1" latinLnBrk="0" hangingPunct="1">
      <a:defRPr sz="1707" kern="1200">
        <a:solidFill>
          <a:schemeClr val="tx1"/>
        </a:solidFill>
        <a:latin typeface="+mn-lt"/>
        <a:ea typeface="+mn-ea"/>
        <a:cs typeface="+mn-cs"/>
      </a:defRPr>
    </a:lvl1pPr>
    <a:lvl2pPr marL="650321" algn="l" defTabSz="1300643" rtl="0" eaLnBrk="1" latinLnBrk="0" hangingPunct="1">
      <a:defRPr sz="1707" kern="1200">
        <a:solidFill>
          <a:schemeClr val="tx1"/>
        </a:solidFill>
        <a:latin typeface="+mn-lt"/>
        <a:ea typeface="+mn-ea"/>
        <a:cs typeface="+mn-cs"/>
      </a:defRPr>
    </a:lvl2pPr>
    <a:lvl3pPr marL="1300643" algn="l" defTabSz="1300643" rtl="0" eaLnBrk="1" latinLnBrk="0" hangingPunct="1">
      <a:defRPr sz="1707" kern="1200">
        <a:solidFill>
          <a:schemeClr val="tx1"/>
        </a:solidFill>
        <a:latin typeface="+mn-lt"/>
        <a:ea typeface="+mn-ea"/>
        <a:cs typeface="+mn-cs"/>
      </a:defRPr>
    </a:lvl3pPr>
    <a:lvl4pPr marL="1950964" algn="l" defTabSz="1300643" rtl="0" eaLnBrk="1" latinLnBrk="0" hangingPunct="1">
      <a:defRPr sz="1707" kern="1200">
        <a:solidFill>
          <a:schemeClr val="tx1"/>
        </a:solidFill>
        <a:latin typeface="+mn-lt"/>
        <a:ea typeface="+mn-ea"/>
        <a:cs typeface="+mn-cs"/>
      </a:defRPr>
    </a:lvl4pPr>
    <a:lvl5pPr marL="2601285" algn="l" defTabSz="1300643" rtl="0" eaLnBrk="1" latinLnBrk="0" hangingPunct="1">
      <a:defRPr sz="1707" kern="1200">
        <a:solidFill>
          <a:schemeClr val="tx1"/>
        </a:solidFill>
        <a:latin typeface="+mn-lt"/>
        <a:ea typeface="+mn-ea"/>
        <a:cs typeface="+mn-cs"/>
      </a:defRPr>
    </a:lvl5pPr>
    <a:lvl6pPr marL="3251606" algn="l" defTabSz="1300643" rtl="0" eaLnBrk="1" latinLnBrk="0" hangingPunct="1">
      <a:defRPr sz="1707" kern="1200">
        <a:solidFill>
          <a:schemeClr val="tx1"/>
        </a:solidFill>
        <a:latin typeface="+mn-lt"/>
        <a:ea typeface="+mn-ea"/>
        <a:cs typeface="+mn-cs"/>
      </a:defRPr>
    </a:lvl6pPr>
    <a:lvl7pPr marL="3901928" algn="l" defTabSz="1300643" rtl="0" eaLnBrk="1" latinLnBrk="0" hangingPunct="1">
      <a:defRPr sz="1707" kern="1200">
        <a:solidFill>
          <a:schemeClr val="tx1"/>
        </a:solidFill>
        <a:latin typeface="+mn-lt"/>
        <a:ea typeface="+mn-ea"/>
        <a:cs typeface="+mn-cs"/>
      </a:defRPr>
    </a:lvl7pPr>
    <a:lvl8pPr marL="4552249" algn="l" defTabSz="1300643" rtl="0" eaLnBrk="1" latinLnBrk="0" hangingPunct="1">
      <a:defRPr sz="1707" kern="1200">
        <a:solidFill>
          <a:schemeClr val="tx1"/>
        </a:solidFill>
        <a:latin typeface="+mn-lt"/>
        <a:ea typeface="+mn-ea"/>
        <a:cs typeface="+mn-cs"/>
      </a:defRPr>
    </a:lvl8pPr>
    <a:lvl9pPr marL="5202570" algn="l" defTabSz="1300643" rtl="0" eaLnBrk="1" latinLnBrk="0" hangingPunct="1">
      <a:defRPr sz="1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560186">
              <a:defRPr/>
            </a:pPr>
            <a:r>
              <a:rPr lang="nb-NO" sz="3400"/>
              <a:t>OsloMet igangsatte januar 2020 en strategisk satsning på Den gode studentopplevelsen, som skal legge til rette for og utvikle tiltak som bidrar til et vesentlig løft i studentenes trivsel, læringsutbytte og faglige prestasjoner. </a:t>
            </a:r>
          </a:p>
          <a:p>
            <a:pPr defTabSz="2560186">
              <a:defRPr/>
            </a:pPr>
            <a:endParaRPr lang="nb-NO" sz="3400"/>
          </a:p>
          <a:p>
            <a:pPr defTabSz="2560186">
              <a:defRPr/>
            </a:pPr>
            <a:r>
              <a:rPr lang="nb-NO" sz="3400"/>
              <a:t>Digitalisering og bærekraft vil være viktige føringer for programmet. </a:t>
            </a:r>
          </a:p>
          <a:p>
            <a:pPr defTabSz="2560186">
              <a:defRPr/>
            </a:pPr>
            <a:endParaRPr lang="nb-NO" sz="3400"/>
          </a:p>
          <a:p>
            <a:pPr defTabSz="2560186">
              <a:defRPr/>
            </a:pPr>
            <a:r>
              <a:rPr lang="nb-NO" sz="3400"/>
              <a:t>Satsningen går over 4 år og er organisert i følgende prosjekt: samhandling og informasjon; faglig kvalitet, helse og trivsel; mobilitet og internasjonalisering og fleksibelt utdanningstilbud innen EVU. Jeg kommer tilbake til konkrete eksempler under hvert av de ulike prosjektene.</a:t>
            </a:r>
            <a:endParaRPr lang="nb-NO"/>
          </a:p>
        </p:txBody>
      </p:sp>
      <p:sp>
        <p:nvSpPr>
          <p:cNvPr id="4" name="Slide Number Placeholder 3"/>
          <p:cNvSpPr>
            <a:spLocks noGrp="1"/>
          </p:cNvSpPr>
          <p:nvPr>
            <p:ph type="sldNum" sz="quarter" idx="5"/>
          </p:nvPr>
        </p:nvSpPr>
        <p:spPr/>
        <p:txBody>
          <a:bodyPr/>
          <a:lstStyle/>
          <a:p>
            <a:fld id="{61C6333F-E368-4746-A020-FE91A90E005B}" type="slidenum">
              <a:rPr lang="en-US" smtClean="0"/>
              <a:t>1</a:t>
            </a:fld>
            <a:endParaRPr lang="en-US"/>
          </a:p>
        </p:txBody>
      </p:sp>
    </p:spTree>
    <p:extLst>
      <p:ext uri="{BB962C8B-B14F-4D97-AF65-F5344CB8AC3E}">
        <p14:creationId xmlns:p14="http://schemas.microsoft.com/office/powerpoint/2010/main" val="2872932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Foreløpige konkretiseringer under hvert prosjekt</a:t>
            </a:r>
          </a:p>
        </p:txBody>
      </p:sp>
      <p:sp>
        <p:nvSpPr>
          <p:cNvPr id="4" name="Slide Number Placeholder 3"/>
          <p:cNvSpPr>
            <a:spLocks noGrp="1"/>
          </p:cNvSpPr>
          <p:nvPr>
            <p:ph type="sldNum" sz="quarter" idx="5"/>
          </p:nvPr>
        </p:nvSpPr>
        <p:spPr/>
        <p:txBody>
          <a:bodyPr/>
          <a:lstStyle/>
          <a:p>
            <a:pPr marL="0" marR="0" lvl="0" indent="0" algn="r" defTabSz="1300643" rtl="0" eaLnBrk="1" fontAlgn="auto" latinLnBrk="0" hangingPunct="1">
              <a:lnSpc>
                <a:spcPct val="100000"/>
              </a:lnSpc>
              <a:spcBef>
                <a:spcPts val="0"/>
              </a:spcBef>
              <a:spcAft>
                <a:spcPts val="0"/>
              </a:spcAft>
              <a:buClrTx/>
              <a:buSzTx/>
              <a:buFontTx/>
              <a:buNone/>
              <a:tabLst/>
              <a:defRPr/>
            </a:pPr>
            <a:fld id="{F0A7B538-2798-4616-BBFA-929357DB24D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643"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935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defTabSz="2560186">
              <a:defRPr/>
            </a:pPr>
            <a:fld id="{61C6333F-E368-4746-A020-FE91A90E005B}" type="slidenum">
              <a:rPr lang="nb-NO">
                <a:solidFill>
                  <a:prstClr val="black"/>
                </a:solidFill>
                <a:latin typeface="Calibri" panose="020F0502020204030204"/>
              </a:rPr>
              <a:pPr defTabSz="2560186">
                <a:defRPr/>
              </a:pPr>
              <a:t>12</a:t>
            </a:fld>
            <a:endParaRPr lang="nb-NO">
              <a:solidFill>
                <a:prstClr val="black"/>
              </a:solidFill>
              <a:latin typeface="Calibri" panose="020F0502020204030204"/>
            </a:endParaRPr>
          </a:p>
        </p:txBody>
      </p:sp>
    </p:spTree>
    <p:extLst>
      <p:ext uri="{BB962C8B-B14F-4D97-AF65-F5344CB8AC3E}">
        <p14:creationId xmlns:p14="http://schemas.microsoft.com/office/powerpoint/2010/main" val="118906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61C6333F-E368-4746-A020-FE91A90E005B}" type="slidenum">
              <a:rPr lang="en-US" smtClean="0"/>
              <a:t>13</a:t>
            </a:fld>
            <a:endParaRPr lang="en-US"/>
          </a:p>
        </p:txBody>
      </p:sp>
    </p:spTree>
    <p:extLst>
      <p:ext uri="{BB962C8B-B14F-4D97-AF65-F5344CB8AC3E}">
        <p14:creationId xmlns:p14="http://schemas.microsoft.com/office/powerpoint/2010/main" val="1645515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2400" dirty="0"/>
              <a:t>Både administrative og UF-ansatte er involvert i disse delprosjektene</a:t>
            </a:r>
          </a:p>
          <a:p>
            <a:endParaRPr lang="nb-NO" sz="2400" b="1"/>
          </a:p>
          <a:p>
            <a:r>
              <a:rPr lang="nb-NO" sz="2400" b="1" dirty="0"/>
              <a:t>Delprosjekt under prosjekt 2 som fikk midler 1.juni 2020:</a:t>
            </a:r>
            <a:endParaRPr lang="nb-NO" sz="2400" dirty="0"/>
          </a:p>
          <a:p>
            <a:endParaRPr lang="nb-NO" sz="2400" b="1" dirty="0">
              <a:cs typeface="Calibri"/>
            </a:endParaRPr>
          </a:p>
          <a:p>
            <a:pPr marL="337185" indent="-337185">
              <a:buFont typeface="Arial" panose="020B0604020202020204" pitchFamily="34" charset="0"/>
              <a:buChar char="•"/>
            </a:pPr>
            <a:r>
              <a:rPr lang="nb-NO" sz="2400" b="1" dirty="0"/>
              <a:t>Delprosjektforslag om mentorordning:  Det kom</a:t>
            </a:r>
            <a:r>
              <a:rPr lang="nb-NO" sz="2400" dirty="0"/>
              <a:t> t</a:t>
            </a:r>
            <a:r>
              <a:rPr lang="nb-NO" sz="2400" b="1" dirty="0"/>
              <a:t>o søknader om Mentorordning (SK) og Mentorordning (SHA HV) begge fikk midler fra DGS 1.juni  </a:t>
            </a:r>
            <a:r>
              <a:rPr lang="nb-NO" sz="2400" dirty="0"/>
              <a:t>- Delprosjektene er slått seg sammen og fikk navnet «</a:t>
            </a:r>
            <a:r>
              <a:rPr lang="nb-NO" sz="2400" b="1" dirty="0"/>
              <a:t>Mentorordning for læring og trivsel»  </a:t>
            </a:r>
            <a:r>
              <a:rPr lang="nb-NO" sz="2400" dirty="0"/>
              <a:t>Prosjektet er todelt: Igangsetting av mentorordning for studenter på 1.året sykepleie høst 2020  og utarbeide et fleksibelt </a:t>
            </a:r>
            <a:r>
              <a:rPr lang="nb-NO" sz="2400" dirty="0" err="1"/>
              <a:t>malverk</a:t>
            </a:r>
            <a:r>
              <a:rPr lang="nb-NO" sz="2400" dirty="0"/>
              <a:t> til bruk for alle som ønsker å starte mentorordning ved </a:t>
            </a:r>
            <a:r>
              <a:rPr lang="nb-NO" sz="2400" dirty="0" err="1"/>
              <a:t>OsloMet</a:t>
            </a:r>
            <a:r>
              <a:rPr lang="nb-NO" sz="2400" dirty="0"/>
              <a:t>. De har rekruttert </a:t>
            </a:r>
            <a:r>
              <a:rPr lang="nb-NO" sz="1700" dirty="0"/>
              <a:t>28 mentorer og hver mentor følger opp 2-3 studiegrupper. Alle 56 studiegrupper på sykepleie 1.år har en mentor</a:t>
            </a:r>
            <a:r>
              <a:rPr lang="nb-NO" sz="2400" dirty="0"/>
              <a:t>. Mentorene har fått opplæring, og prosjektlederne samler mentorene til en digital samling en gang i måneden. Det er opp til den enkelte mentor hvordan de ønsker å kontakte sine grupper (fysisk/digitalt/telefon). </a:t>
            </a:r>
            <a:endParaRPr lang="nb-NO" sz="2400" dirty="0">
              <a:cs typeface="Calibri"/>
            </a:endParaRPr>
          </a:p>
        </p:txBody>
      </p:sp>
      <p:sp>
        <p:nvSpPr>
          <p:cNvPr id="4" name="Slide Number Placeholder 3"/>
          <p:cNvSpPr>
            <a:spLocks noGrp="1"/>
          </p:cNvSpPr>
          <p:nvPr>
            <p:ph type="sldNum" sz="quarter" idx="5"/>
          </p:nvPr>
        </p:nvSpPr>
        <p:spPr/>
        <p:txBody>
          <a:bodyPr/>
          <a:lstStyle/>
          <a:p>
            <a:pPr defTabSz="2560186">
              <a:defRPr/>
            </a:pPr>
            <a:fld id="{0E7E6A78-0D5E-4C2C-A69B-7168BBEE916F}" type="slidenum">
              <a:rPr lang="nb-NO">
                <a:solidFill>
                  <a:prstClr val="black"/>
                </a:solidFill>
                <a:latin typeface="Calibri" panose="020F0502020204030204"/>
              </a:rPr>
              <a:pPr defTabSz="2560186">
                <a:defRPr/>
              </a:pPr>
              <a:t>14</a:t>
            </a:fld>
            <a:endParaRPr lang="nb-NO">
              <a:solidFill>
                <a:prstClr val="black"/>
              </a:solidFill>
              <a:latin typeface="Calibri" panose="020F0502020204030204"/>
            </a:endParaRPr>
          </a:p>
        </p:txBody>
      </p:sp>
    </p:spTree>
    <p:extLst>
      <p:ext uri="{BB962C8B-B14F-4D97-AF65-F5344CB8AC3E}">
        <p14:creationId xmlns:p14="http://schemas.microsoft.com/office/powerpoint/2010/main" val="1504377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defTabSz="2560186">
              <a:defRPr/>
            </a:pPr>
            <a:fld id="{61C6333F-E368-4746-A020-FE91A90E005B}" type="slidenum">
              <a:rPr lang="nb-NO">
                <a:solidFill>
                  <a:prstClr val="black"/>
                </a:solidFill>
                <a:latin typeface="Calibri" panose="020F0502020204030204"/>
              </a:rPr>
              <a:pPr defTabSz="2560186">
                <a:defRPr/>
              </a:pPr>
              <a:t>15</a:t>
            </a:fld>
            <a:endParaRPr lang="nb-NO">
              <a:solidFill>
                <a:prstClr val="black"/>
              </a:solidFill>
              <a:latin typeface="Calibri" panose="020F0502020204030204"/>
            </a:endParaRPr>
          </a:p>
        </p:txBody>
      </p:sp>
    </p:spTree>
    <p:extLst>
      <p:ext uri="{BB962C8B-B14F-4D97-AF65-F5344CB8AC3E}">
        <p14:creationId xmlns:p14="http://schemas.microsoft.com/office/powerpoint/2010/main" val="1645836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defTabSz="2560186">
              <a:defRPr/>
            </a:pPr>
            <a:fld id="{61C6333F-E368-4746-A020-FE91A90E005B}" type="slidenum">
              <a:rPr lang="nb-NO">
                <a:solidFill>
                  <a:prstClr val="black"/>
                </a:solidFill>
                <a:latin typeface="Calibri" panose="020F0502020204030204"/>
              </a:rPr>
              <a:pPr defTabSz="2560186">
                <a:defRPr/>
              </a:pPr>
              <a:t>16</a:t>
            </a:fld>
            <a:endParaRPr lang="nb-NO">
              <a:solidFill>
                <a:prstClr val="black"/>
              </a:solidFill>
              <a:latin typeface="Calibri" panose="020F0502020204030204"/>
            </a:endParaRPr>
          </a:p>
        </p:txBody>
      </p:sp>
    </p:spTree>
    <p:extLst>
      <p:ext uri="{BB962C8B-B14F-4D97-AF65-F5344CB8AC3E}">
        <p14:creationId xmlns:p14="http://schemas.microsoft.com/office/powerpoint/2010/main" val="1792087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Egen nettside – med informasjon om organisering og underliggende dokumenter</a:t>
            </a:r>
          </a:p>
          <a:p>
            <a:r>
              <a:rPr lang="nb-NO"/>
              <a:t>Kontakt oss på epost – 4 </a:t>
            </a:r>
            <a:r>
              <a:rPr lang="nb-NO" err="1"/>
              <a:t>stk</a:t>
            </a:r>
            <a:r>
              <a:rPr lang="nb-NO"/>
              <a:t> har tilgang til denne eposten</a:t>
            </a:r>
          </a:p>
          <a:p>
            <a:r>
              <a:rPr lang="nb-NO"/>
              <a:t>Nyhetssak – kommer jevnlig oppdatering i nyhetsbrev for ansatte</a:t>
            </a:r>
          </a:p>
          <a:p>
            <a:endParaRPr lang="nb-NO"/>
          </a:p>
          <a:p>
            <a:r>
              <a:rPr lang="nb-NO"/>
              <a:t>Nettsiden vil bli jevnlig oppdatert – og forløpende vår vi lanserer/ ruller ut tiltak</a:t>
            </a:r>
          </a:p>
          <a:p>
            <a:endParaRPr lang="nb-NO"/>
          </a:p>
          <a:p>
            <a:endParaRPr lang="nb-NO"/>
          </a:p>
        </p:txBody>
      </p:sp>
      <p:sp>
        <p:nvSpPr>
          <p:cNvPr id="4" name="Slide Number Placeholder 3"/>
          <p:cNvSpPr>
            <a:spLocks noGrp="1"/>
          </p:cNvSpPr>
          <p:nvPr>
            <p:ph type="sldNum" sz="quarter" idx="5"/>
          </p:nvPr>
        </p:nvSpPr>
        <p:spPr/>
        <p:txBody>
          <a:bodyPr/>
          <a:lstStyle/>
          <a:p>
            <a:fld id="{61C6333F-E368-4746-A020-FE91A90E005B}" type="slidenum">
              <a:rPr lang="en-US" smtClean="0"/>
              <a:t>18</a:t>
            </a:fld>
            <a:endParaRPr lang="en-US"/>
          </a:p>
        </p:txBody>
      </p:sp>
    </p:spTree>
    <p:extLst>
      <p:ext uri="{BB962C8B-B14F-4D97-AF65-F5344CB8AC3E}">
        <p14:creationId xmlns:p14="http://schemas.microsoft.com/office/powerpoint/2010/main" val="328409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a:t>Innholdet i programmet</a:t>
            </a:r>
          </a:p>
          <a:p>
            <a:r>
              <a:rPr lang="nb-NO"/>
              <a:t>Litt på resultater</a:t>
            </a:r>
          </a:p>
          <a:p>
            <a:r>
              <a:rPr lang="nb-NO"/>
              <a:t>1 søknadsrunde – delt ut til 9 prosjekter allerede</a:t>
            </a:r>
          </a:p>
          <a:p>
            <a:r>
              <a:rPr lang="nb-NO"/>
              <a:t>Godt i gang i prosjekt 2 og 4 </a:t>
            </a:r>
          </a:p>
          <a:p>
            <a:r>
              <a:rPr lang="nb-NO"/>
              <a:t>Prosjekt 1 har vært i gang lenge</a:t>
            </a:r>
          </a:p>
          <a:p>
            <a:r>
              <a:rPr lang="nb-NO"/>
              <a:t>Få fram det konkrete</a:t>
            </a:r>
          </a:p>
          <a:p>
            <a:r>
              <a:rPr lang="nb-NO"/>
              <a:t>Nevnte digital oppmøteregistrering – det som har stor betydning for fakultetene</a:t>
            </a:r>
          </a:p>
          <a:p>
            <a:endParaRPr lang="nb-NO"/>
          </a:p>
          <a:p>
            <a:r>
              <a:rPr lang="nb-NO"/>
              <a:t>Prosjekt 2 – hente fram de som er spilt inn fra fakultet, si noe om mulighetsrom</a:t>
            </a:r>
          </a:p>
          <a:p>
            <a:r>
              <a:rPr lang="nb-NO"/>
              <a:t>Prosjekt 4 – stor betydning for alle –midler til EVU. TKD covid19, stor andel av det, mye som skjer på EVU</a:t>
            </a:r>
          </a:p>
          <a:p>
            <a:endParaRPr lang="nb-NO"/>
          </a:p>
          <a:p>
            <a:r>
              <a:rPr lang="nb-NO"/>
              <a:t>Oppfordring til fristen 1 oktober . Informere på instituttene – avhengig av at det kommer informasjon ut. Denne presentasjon kan sendes ut slik at de kan bruke denne videre. Lenke i </a:t>
            </a:r>
            <a:r>
              <a:rPr lang="nb-NO" err="1"/>
              <a:t>pp</a:t>
            </a:r>
            <a:r>
              <a:rPr lang="nb-NO"/>
              <a:t> til nettsiden. </a:t>
            </a:r>
          </a:p>
          <a:p>
            <a:r>
              <a:rPr lang="nb-NO"/>
              <a:t>Oversikt over prosjektlederne – en slide </a:t>
            </a:r>
          </a:p>
          <a:p>
            <a:endParaRPr lang="nb-NO"/>
          </a:p>
        </p:txBody>
      </p:sp>
      <p:sp>
        <p:nvSpPr>
          <p:cNvPr id="4" name="Slide Number Placeholder 3"/>
          <p:cNvSpPr>
            <a:spLocks noGrp="1"/>
          </p:cNvSpPr>
          <p:nvPr>
            <p:ph type="sldNum" sz="quarter" idx="5"/>
          </p:nvPr>
        </p:nvSpPr>
        <p:spPr/>
        <p:txBody>
          <a:bodyPr/>
          <a:lstStyle/>
          <a:p>
            <a:fld id="{61C6333F-E368-4746-A020-FE91A90E005B}" type="slidenum">
              <a:rPr lang="en-US" smtClean="0"/>
              <a:t>2</a:t>
            </a:fld>
            <a:endParaRPr lang="en-US"/>
          </a:p>
        </p:txBody>
      </p:sp>
    </p:spTree>
    <p:extLst>
      <p:ext uri="{BB962C8B-B14F-4D97-AF65-F5344CB8AC3E}">
        <p14:creationId xmlns:p14="http://schemas.microsoft.com/office/powerpoint/2010/main" val="593174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Arbeidet er forankret i </a:t>
            </a:r>
            <a:r>
              <a:rPr lang="nb-NO" err="1"/>
              <a:t>OsloMets</a:t>
            </a:r>
            <a:r>
              <a:rPr lang="nb-NO" baseline="0"/>
              <a:t> strategi 2024 og Strategi for digital transformasjon</a:t>
            </a:r>
          </a:p>
          <a:p>
            <a:endParaRPr lang="nb-NO"/>
          </a:p>
          <a:p>
            <a:r>
              <a:rPr lang="nb-NO"/>
              <a:t>I tillegg er det er svar på et tydelig utfordringsbilde basert</a:t>
            </a:r>
            <a:r>
              <a:rPr lang="nb-NO" baseline="0"/>
              <a:t> på bla. resultatene fra Studentundersøkelser for OsloMet (eks. Studiebarometeret og </a:t>
            </a:r>
            <a:r>
              <a:rPr lang="nb-NO" baseline="0" err="1"/>
              <a:t>SHoT</a:t>
            </a:r>
            <a:r>
              <a:rPr lang="nb-NO" baseline="0"/>
              <a:t>-undersøkelsen)</a:t>
            </a:r>
          </a:p>
          <a:p>
            <a:pPr marL="1237435" lvl="1" indent="-337482">
              <a:buFontTx/>
              <a:buChar char="-"/>
            </a:pPr>
            <a:r>
              <a:rPr lang="nb-NO" baseline="0"/>
              <a:t>Forventer er mer mangfoldig studentmasse – krav til EVU</a:t>
            </a:r>
          </a:p>
          <a:p>
            <a:pPr marL="1237435" lvl="1" indent="-337482">
              <a:buFontTx/>
              <a:buChar char="-"/>
            </a:pPr>
            <a:r>
              <a:rPr lang="nb-NO" baseline="0"/>
              <a:t>Digital utvikling – nye muligheter og nye forventninger fra studentene og våre omgivelser</a:t>
            </a:r>
          </a:p>
          <a:p>
            <a:pPr marL="1237435" lvl="1" indent="-337482">
              <a:buFontTx/>
              <a:buChar char="-"/>
            </a:pPr>
            <a:endParaRPr lang="nb-NO" baseline="0"/>
          </a:p>
          <a:p>
            <a:endParaRPr lang="nb-NO"/>
          </a:p>
        </p:txBody>
      </p:sp>
      <p:sp>
        <p:nvSpPr>
          <p:cNvPr id="4" name="Slide Number Placeholder 3"/>
          <p:cNvSpPr>
            <a:spLocks noGrp="1"/>
          </p:cNvSpPr>
          <p:nvPr>
            <p:ph type="sldNum" sz="quarter" idx="5"/>
          </p:nvPr>
        </p:nvSpPr>
        <p:spPr/>
        <p:txBody>
          <a:bodyPr/>
          <a:lstStyle/>
          <a:p>
            <a:fld id="{61C6333F-E368-4746-A020-FE91A90E005B}" type="slidenum">
              <a:rPr lang="en-US" smtClean="0"/>
              <a:t>4</a:t>
            </a:fld>
            <a:endParaRPr lang="en-US"/>
          </a:p>
        </p:txBody>
      </p:sp>
    </p:spTree>
    <p:extLst>
      <p:ext uri="{BB962C8B-B14F-4D97-AF65-F5344CB8AC3E}">
        <p14:creationId xmlns:p14="http://schemas.microsoft.com/office/powerpoint/2010/main" val="209323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560186">
              <a:lnSpc>
                <a:spcPct val="150000"/>
              </a:lnSpc>
              <a:defRPr/>
            </a:pPr>
            <a:r>
              <a:rPr lang="nb-NO" sz="3500"/>
              <a:t>Satsingen på den gode studentopplevelsen skal bygges på en god forståelse av utfordringene, hvordan teknologi kan bidra til å løse disse og hvordan OsloMet gjennom det kan fremstå attraktivt og realisere gevinster knyttet til kvalitet og ressursbruk.</a:t>
            </a:r>
            <a:endParaRPr lang="nb-NO">
              <a:cs typeface="Arial" panose="020B0604020202020204"/>
            </a:endParaRPr>
          </a:p>
          <a:p>
            <a:pPr marL="1243092" indent="-1243092">
              <a:lnSpc>
                <a:spcPct val="150000"/>
              </a:lnSpc>
              <a:buFont typeface="Wingdings" panose="05000000000000000000" pitchFamily="2" charset="2"/>
              <a:buChar char="ü"/>
            </a:pPr>
            <a:endParaRPr lang="nb-NO">
              <a:cs typeface="Arial" panose="020B0604020202020204"/>
            </a:endParaRPr>
          </a:p>
          <a:p>
            <a:pPr marL="1243092" indent="-1243092">
              <a:lnSpc>
                <a:spcPct val="150000"/>
              </a:lnSpc>
              <a:buFont typeface="Wingdings" panose="05000000000000000000" pitchFamily="2" charset="2"/>
              <a:buChar char="ü"/>
            </a:pPr>
            <a:r>
              <a:rPr lang="nb-NO">
                <a:cs typeface="Arial" panose="020B0604020202020204"/>
              </a:rPr>
              <a:t>Øke utdanningskvalitet</a:t>
            </a:r>
            <a:r>
              <a:rPr lang="nb-NO"/>
              <a:t>, herunder </a:t>
            </a:r>
            <a:r>
              <a:rPr lang="nb-NO" b="1"/>
              <a:t>læringsutbytte</a:t>
            </a:r>
          </a:p>
          <a:p>
            <a:pPr marL="1243092" indent="-1243092">
              <a:lnSpc>
                <a:spcPct val="150000"/>
              </a:lnSpc>
              <a:buFont typeface="Wingdings" panose="05000000000000000000" pitchFamily="2" charset="2"/>
              <a:buChar char="ü"/>
            </a:pPr>
            <a:r>
              <a:rPr lang="nb-NO">
                <a:cs typeface="Arial" panose="020B0604020202020204"/>
              </a:rPr>
              <a:t>Digitalisering som et </a:t>
            </a:r>
            <a:r>
              <a:rPr lang="nb-NO" b="1">
                <a:cs typeface="Arial" panose="020B0604020202020204"/>
              </a:rPr>
              <a:t>verktøy for selvhjelp</a:t>
            </a:r>
            <a:r>
              <a:rPr lang="nb-NO">
                <a:cs typeface="Arial" panose="020B0604020202020204"/>
              </a:rPr>
              <a:t>, slik at vi kan møte de studentene som trenger den ekstra oppfølgingen</a:t>
            </a:r>
          </a:p>
          <a:p>
            <a:pPr marL="1243092" indent="-1243092">
              <a:lnSpc>
                <a:spcPct val="150000"/>
              </a:lnSpc>
              <a:buFont typeface="Wingdings" panose="05000000000000000000" pitchFamily="2" charset="2"/>
              <a:buChar char="ü"/>
            </a:pPr>
            <a:r>
              <a:rPr lang="nb-NO">
                <a:ea typeface="+mn-lt"/>
                <a:cs typeface="+mn-lt"/>
              </a:rPr>
              <a:t>Øke </a:t>
            </a:r>
            <a:r>
              <a:rPr lang="nb-NO" b="1">
                <a:ea typeface="+mn-lt"/>
                <a:cs typeface="+mn-lt"/>
              </a:rPr>
              <a:t>omdømme og attraktiviteten </a:t>
            </a:r>
            <a:r>
              <a:rPr lang="nb-NO">
                <a:ea typeface="+mn-lt"/>
                <a:cs typeface="+mn-lt"/>
              </a:rPr>
              <a:t>til OsloMet</a:t>
            </a:r>
            <a:endParaRPr lang="nb-NO">
              <a:cs typeface="Arial"/>
            </a:endParaRPr>
          </a:p>
          <a:p>
            <a:endParaRPr lang="nb-NO"/>
          </a:p>
          <a:p>
            <a:r>
              <a:rPr lang="nb-NO" sz="5500"/>
              <a:t>OsloMet scorer under gjennomsnitt på mange områder i Studiebarometeret</a:t>
            </a:r>
          </a:p>
          <a:p>
            <a:pPr lvl="1"/>
            <a:r>
              <a:rPr lang="nb-NO" sz="4700"/>
              <a:t>Kvalitet på og tilgang til informasjon </a:t>
            </a:r>
          </a:p>
          <a:p>
            <a:pPr lvl="1"/>
            <a:r>
              <a:rPr lang="nb-NO" sz="4700"/>
              <a:t>Mulighet til å gi innspill / tilbakemeldinger og håndtering av disse</a:t>
            </a:r>
          </a:p>
          <a:p>
            <a:pPr lvl="1"/>
            <a:r>
              <a:rPr lang="nb-NO" sz="4700"/>
              <a:t>Faglig og sosialt læringsmiljø</a:t>
            </a:r>
          </a:p>
          <a:p>
            <a:pPr lvl="1"/>
            <a:r>
              <a:rPr lang="nb-NO" sz="4700"/>
              <a:t>Forventninger fra faglige ansatte</a:t>
            </a:r>
          </a:p>
          <a:p>
            <a:pPr lvl="1"/>
            <a:endParaRPr lang="nb-NO" sz="4700"/>
          </a:p>
          <a:p>
            <a:r>
              <a:rPr lang="nb-NO" sz="5500" err="1"/>
              <a:t>SHoT</a:t>
            </a:r>
            <a:r>
              <a:rPr lang="nb-NO" sz="5500"/>
              <a:t>-undersøkelsen viser at OsloMet scorer for dårlig på studenttrivsel</a:t>
            </a:r>
          </a:p>
          <a:p>
            <a:pPr lvl="1"/>
            <a:r>
              <a:rPr lang="nb-NO" sz="4700"/>
              <a:t>Score under snitt på studentmiljø</a:t>
            </a:r>
          </a:p>
          <a:p>
            <a:pPr lvl="1"/>
            <a:r>
              <a:rPr lang="nb-NO" sz="4700"/>
              <a:t>Høy forekomst av psykiske plager og ensomhet</a:t>
            </a:r>
          </a:p>
          <a:p>
            <a:endParaRPr lang="nb-NO" sz="4700"/>
          </a:p>
          <a:p>
            <a:r>
              <a:rPr lang="nb-NO" sz="5500"/>
              <a:t>I tillegg er har prosjektgruppen lagt vekt på funn i  undersøkelser som Kandidatundersøkelsene, </a:t>
            </a:r>
            <a:r>
              <a:rPr lang="nb-NO" sz="5500" err="1"/>
              <a:t>Studiestartsundersøkelsen</a:t>
            </a:r>
            <a:r>
              <a:rPr lang="nb-NO" sz="5500"/>
              <a:t>, Førsteårsstudenten, Sisteårsstudenten m.m.</a:t>
            </a:r>
          </a:p>
          <a:p>
            <a:endParaRPr lang="nb-NO"/>
          </a:p>
        </p:txBody>
      </p:sp>
      <p:sp>
        <p:nvSpPr>
          <p:cNvPr id="4" name="Slide Number Placeholder 3"/>
          <p:cNvSpPr>
            <a:spLocks noGrp="1"/>
          </p:cNvSpPr>
          <p:nvPr>
            <p:ph type="sldNum" sz="quarter" idx="5"/>
          </p:nvPr>
        </p:nvSpPr>
        <p:spPr/>
        <p:txBody>
          <a:bodyPr/>
          <a:lstStyle/>
          <a:p>
            <a:fld id="{61C6333F-E368-4746-A020-FE91A90E005B}" type="slidenum">
              <a:rPr lang="en-US" smtClean="0"/>
              <a:t>5</a:t>
            </a:fld>
            <a:endParaRPr lang="en-US"/>
          </a:p>
        </p:txBody>
      </p:sp>
    </p:spTree>
    <p:extLst>
      <p:ext uri="{BB962C8B-B14F-4D97-AF65-F5344CB8AC3E}">
        <p14:creationId xmlns:p14="http://schemas.microsoft.com/office/powerpoint/2010/main" val="9280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cs typeface="Calibri"/>
            </a:endParaRPr>
          </a:p>
          <a:p>
            <a:endParaRPr lang="en-US" sz="1700" dirty="0">
              <a:cs typeface="Calibri"/>
            </a:endParaRPr>
          </a:p>
        </p:txBody>
      </p:sp>
      <p:sp>
        <p:nvSpPr>
          <p:cNvPr id="4" name="Plassholder for lysbildenummer 3"/>
          <p:cNvSpPr>
            <a:spLocks noGrp="1"/>
          </p:cNvSpPr>
          <p:nvPr>
            <p:ph type="sldNum" sz="quarter" idx="5"/>
          </p:nvPr>
        </p:nvSpPr>
        <p:spPr/>
        <p:txBody>
          <a:bodyPr/>
          <a:lstStyle/>
          <a:p>
            <a:fld id="{61C6333F-E368-4746-A020-FE91A90E005B}" type="slidenum">
              <a:rPr lang="en-US" smtClean="0"/>
              <a:t>6</a:t>
            </a:fld>
            <a:endParaRPr lang="en-US"/>
          </a:p>
        </p:txBody>
      </p:sp>
    </p:spTree>
    <p:extLst>
      <p:ext uri="{BB962C8B-B14F-4D97-AF65-F5344CB8AC3E}">
        <p14:creationId xmlns:p14="http://schemas.microsoft.com/office/powerpoint/2010/main" val="81209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2470" indent="-562470">
              <a:buFont typeface="Arial" panose="020B0604020202020204" pitchFamily="34" charset="0"/>
              <a:buChar char="•"/>
            </a:pPr>
            <a:r>
              <a:rPr lang="nb-NO"/>
              <a:t>Studentenes perspektiv skal ligge til grunn for alle tiltak som iverksettes</a:t>
            </a:r>
          </a:p>
          <a:p>
            <a:pPr marL="562470" indent="-562470">
              <a:buFont typeface="Arial" panose="020B0604020202020204" pitchFamily="34" charset="0"/>
              <a:buChar char="•"/>
            </a:pPr>
            <a:r>
              <a:rPr lang="nb-NO"/>
              <a:t>Innsiktsarbeidet viser blant annet at studentene vil fikse mest mulig selv! Derfor er det fokus på å rydde unna småstein i skoa i 2020 og møte studentenes behov. </a:t>
            </a:r>
          </a:p>
          <a:p>
            <a:pPr marL="562470" indent="-562470">
              <a:buFont typeface="Arial" panose="020B0604020202020204" pitchFamily="34" charset="0"/>
              <a:buChar char="•"/>
            </a:pPr>
            <a:r>
              <a:rPr lang="nb-NO"/>
              <a:t>Vi skal iverksette tiltak som når flest mulig, for å frigjøre tid til å møte de som trenger ekstra oppfølging</a:t>
            </a:r>
          </a:p>
          <a:p>
            <a:pPr marL="562470" indent="-562470">
              <a:buFont typeface="Arial" panose="020B0604020202020204" pitchFamily="34" charset="0"/>
              <a:buChar char="•"/>
            </a:pPr>
            <a:r>
              <a:rPr lang="nb-NO"/>
              <a:t>I tillegg skal alle tiltak være direkte rettet mot å bedre studentopplevelsen, eller gjøre førstelinje – studieadministrasjon, undervisere mm, bedre rustet til å gjøre studentopplevelsen bedre</a:t>
            </a:r>
          </a:p>
        </p:txBody>
      </p:sp>
      <p:sp>
        <p:nvSpPr>
          <p:cNvPr id="4" name="Slide Number Placeholder 3"/>
          <p:cNvSpPr>
            <a:spLocks noGrp="1"/>
          </p:cNvSpPr>
          <p:nvPr>
            <p:ph type="sldNum" sz="quarter" idx="5"/>
          </p:nvPr>
        </p:nvSpPr>
        <p:spPr/>
        <p:txBody>
          <a:bodyPr/>
          <a:lstStyle/>
          <a:p>
            <a:fld id="{F0A7B538-2798-4616-BBFA-929357DB24DA}" type="slidenum">
              <a:rPr lang="en-US" smtClean="0"/>
              <a:t>7</a:t>
            </a:fld>
            <a:endParaRPr lang="en-US"/>
          </a:p>
        </p:txBody>
      </p:sp>
    </p:spTree>
    <p:extLst>
      <p:ext uri="{BB962C8B-B14F-4D97-AF65-F5344CB8AC3E}">
        <p14:creationId xmlns:p14="http://schemas.microsoft.com/office/powerpoint/2010/main" val="2123000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5500"/>
              <a:t>Potensielt snakker vi om over 20 000 ulike opplevelser ved </a:t>
            </a:r>
            <a:r>
              <a:rPr lang="nb-NO" sz="5500" err="1"/>
              <a:t>Oslomet</a:t>
            </a:r>
            <a:r>
              <a:rPr lang="nb-NO" sz="5500"/>
              <a:t> og vi kan ikke gjøre alle til lags, men vi kan gjøre ting enklere for studentene. De har blant annet gjennom undersøkelser sagt at de ønsker å ha mulighet til å gjøre mest mulig selv, selvbetjeningsløsninger </a:t>
            </a:r>
            <a:r>
              <a:rPr lang="nb-NO" sz="5500" err="1"/>
              <a:t>mtp</a:t>
            </a:r>
            <a:r>
              <a:rPr lang="nb-NO" sz="5500"/>
              <a:t> studieadministrative oppgaver. </a:t>
            </a:r>
          </a:p>
          <a:p>
            <a:pPr defTabSz="2560186">
              <a:defRPr/>
            </a:pPr>
            <a:endParaRPr lang="nb-NO" sz="5500"/>
          </a:p>
          <a:p>
            <a:pPr defTabSz="2560186">
              <a:defRPr/>
            </a:pPr>
            <a:r>
              <a:rPr lang="nb-NO" sz="5500"/>
              <a:t>Det er viktig å si at de aller fleste studentene opplever en god studenttilværelse ved </a:t>
            </a:r>
            <a:r>
              <a:rPr lang="nb-NO" sz="5500" err="1"/>
              <a:t>Oslomet</a:t>
            </a:r>
            <a:r>
              <a:rPr lang="nb-NO" sz="5500"/>
              <a:t>. Vi har tatt utgangspunkt i områder der vi scorer lavt – fra Studiebarometer, </a:t>
            </a:r>
            <a:r>
              <a:rPr lang="nb-NO" sz="5500" err="1"/>
              <a:t>SHoT</a:t>
            </a:r>
            <a:r>
              <a:rPr lang="nb-NO" sz="5500"/>
              <a:t>-undersøkelsen og egne undersøkelser, og ser på ulike tiltak som vil ha størst nytte for flest mulig studenten, som blant annet vil gjøre studiehverdagen enklere for studentene, for undervisere og for andre som møter studentene. </a:t>
            </a:r>
          </a:p>
          <a:p>
            <a:endParaRPr lang="nb-NO" sz="5500"/>
          </a:p>
          <a:p>
            <a:endParaRPr lang="nb-NO" sz="5500"/>
          </a:p>
          <a:p>
            <a:r>
              <a:rPr lang="nb-NO" sz="5500"/>
              <a:t>Studentopplevelsen er summen av alle kontaktpunkter og samhandling studentene har med OsloMet:</a:t>
            </a:r>
          </a:p>
          <a:p>
            <a:pPr marL="2180044" lvl="1" indent="-899952">
              <a:buFont typeface="Arial" panose="020B0604020202020204" pitchFamily="34" charset="0"/>
              <a:buChar char="•"/>
            </a:pPr>
            <a:r>
              <a:rPr lang="nb-NO" sz="5000"/>
              <a:t>fra den første gangen de hører om universitetet</a:t>
            </a:r>
          </a:p>
          <a:p>
            <a:pPr marL="2180044" lvl="1" indent="-899952">
              <a:buFont typeface="Arial" panose="020B0604020202020204" pitchFamily="34" charset="0"/>
              <a:buChar char="•"/>
            </a:pPr>
            <a:r>
              <a:rPr lang="nb-NO" sz="5000"/>
              <a:t>til studiestart</a:t>
            </a:r>
          </a:p>
          <a:p>
            <a:pPr marL="2180044" lvl="1" indent="-899952">
              <a:buFont typeface="Arial" panose="020B0604020202020204" pitchFamily="34" charset="0"/>
              <a:buChar char="•"/>
            </a:pPr>
            <a:r>
              <a:rPr lang="nb-NO" sz="5000"/>
              <a:t>tiden som OsloMet-student</a:t>
            </a:r>
          </a:p>
          <a:p>
            <a:pPr marL="2180044" lvl="1" indent="-899952">
              <a:buFont typeface="Arial" panose="020B0604020202020204" pitchFamily="34" charset="0"/>
              <a:buChar char="•"/>
            </a:pPr>
            <a:r>
              <a:rPr lang="nb-NO" sz="5000"/>
              <a:t>fullføring av graden</a:t>
            </a:r>
          </a:p>
          <a:p>
            <a:pPr marL="2180044" lvl="1" indent="-899952">
              <a:buFont typeface="Arial" panose="020B0604020202020204" pitchFamily="34" charset="0"/>
              <a:buChar char="•"/>
            </a:pPr>
            <a:r>
              <a:rPr lang="nb-NO" sz="5000" err="1"/>
              <a:t>alumni</a:t>
            </a:r>
            <a:r>
              <a:rPr lang="nb-NO" sz="5000"/>
              <a:t>-relasjonen</a:t>
            </a:r>
          </a:p>
          <a:p>
            <a:pPr marL="2180044" lvl="1" indent="-899952">
              <a:buFont typeface="Arial" panose="020B0604020202020204" pitchFamily="34" charset="0"/>
              <a:buChar char="•"/>
            </a:pPr>
            <a:r>
              <a:rPr lang="nb-NO" sz="5000"/>
              <a:t>faglig oppdatering gjennom etter,- og videreutdannings (EVU)-tilbud. </a:t>
            </a:r>
          </a:p>
          <a:p>
            <a:endParaRPr lang="nb-NO" sz="5000"/>
          </a:p>
          <a:p>
            <a:r>
              <a:rPr lang="nb-NO" sz="5000"/>
              <a:t>Referansegruppen som jobbet med søknaden </a:t>
            </a:r>
            <a:r>
              <a:rPr lang="nb-NO" sz="5000" b="1"/>
              <a:t>identifiserte ingen store utfordringer i fasene når du blir kjent med og når du søker om å bli student</a:t>
            </a:r>
            <a:r>
              <a:rPr lang="nb-NO" sz="5000"/>
              <a:t>. Det vil si at vi jobber videre med allerede eksisterende tiltak i denne omgang. </a:t>
            </a:r>
            <a:endParaRPr lang="nb-NO"/>
          </a:p>
        </p:txBody>
      </p:sp>
      <p:sp>
        <p:nvSpPr>
          <p:cNvPr id="4" name="Slide Number Placeholder 3"/>
          <p:cNvSpPr>
            <a:spLocks noGrp="1"/>
          </p:cNvSpPr>
          <p:nvPr>
            <p:ph type="sldNum" sz="quarter" idx="5"/>
          </p:nvPr>
        </p:nvSpPr>
        <p:spPr/>
        <p:txBody>
          <a:bodyPr/>
          <a:lstStyle/>
          <a:p>
            <a:fld id="{61C6333F-E368-4746-A020-FE91A90E005B}" type="slidenum">
              <a:rPr lang="en-US" smtClean="0"/>
              <a:t>8</a:t>
            </a:fld>
            <a:endParaRPr lang="en-US"/>
          </a:p>
        </p:txBody>
      </p:sp>
    </p:spTree>
    <p:extLst>
      <p:ext uri="{BB962C8B-B14F-4D97-AF65-F5344CB8AC3E}">
        <p14:creationId xmlns:p14="http://schemas.microsoft.com/office/powerpoint/2010/main" val="289518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61C6333F-E368-4746-A020-FE91A90E005B}" type="slidenum">
              <a:rPr lang="en-US" smtClean="0"/>
              <a:t>9</a:t>
            </a:fld>
            <a:endParaRPr lang="en-US"/>
          </a:p>
        </p:txBody>
      </p:sp>
    </p:spTree>
    <p:extLst>
      <p:ext uri="{BB962C8B-B14F-4D97-AF65-F5344CB8AC3E}">
        <p14:creationId xmlns:p14="http://schemas.microsoft.com/office/powerpoint/2010/main" val="3163709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Programmet eies av Nina Waaler</a:t>
            </a:r>
          </a:p>
          <a:p>
            <a:r>
              <a:rPr lang="nb-NO"/>
              <a:t>Programansvarlig er Kristi Agerup</a:t>
            </a:r>
          </a:p>
          <a:p>
            <a:r>
              <a:rPr lang="nb-NO"/>
              <a:t>De 4 prosjektene ledes av respektive prosjektledere – som har ulike delprosjekter under seg. Noen av disse delprosjektene har/ skal ha egne delprosjektledere. </a:t>
            </a:r>
          </a:p>
          <a:p>
            <a:endParaRPr lang="nb-NO"/>
          </a:p>
        </p:txBody>
      </p:sp>
      <p:sp>
        <p:nvSpPr>
          <p:cNvPr id="4" name="Slide Number Placeholder 3"/>
          <p:cNvSpPr>
            <a:spLocks noGrp="1"/>
          </p:cNvSpPr>
          <p:nvPr>
            <p:ph type="sldNum" sz="quarter" idx="5"/>
          </p:nvPr>
        </p:nvSpPr>
        <p:spPr/>
        <p:txBody>
          <a:bodyPr/>
          <a:lstStyle/>
          <a:p>
            <a:pPr marL="0" marR="0" lvl="0" indent="0" algn="r" defTabSz="1300643" rtl="0" eaLnBrk="1" fontAlgn="auto" latinLnBrk="0" hangingPunct="1">
              <a:lnSpc>
                <a:spcPct val="100000"/>
              </a:lnSpc>
              <a:spcBef>
                <a:spcPts val="0"/>
              </a:spcBef>
              <a:spcAft>
                <a:spcPts val="0"/>
              </a:spcAft>
              <a:buClrTx/>
              <a:buSzTx/>
              <a:buFontTx/>
              <a:buNone/>
              <a:tabLst/>
              <a:defRPr/>
            </a:pPr>
            <a:fld id="{61C6333F-E368-4746-A020-FE91A90E005B}" type="slidenum">
              <a:rPr kumimoji="0" lang="nb-NO"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643" rtl="0" eaLnBrk="1" fontAlgn="auto" latinLnBrk="0" hangingPunct="1">
                <a:lnSpc>
                  <a:spcPct val="100000"/>
                </a:lnSpc>
                <a:spcBef>
                  <a:spcPts val="0"/>
                </a:spcBef>
                <a:spcAft>
                  <a:spcPts val="0"/>
                </a:spcAft>
                <a:buClrTx/>
                <a:buSzTx/>
                <a:buFontTx/>
                <a:buNone/>
                <a:tabLst/>
                <a:defRPr/>
              </a:pPr>
              <a:t>10</a:t>
            </a:fld>
            <a:endParaRPr kumimoji="0" lang="nb-NO"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062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jpe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7EDEB9E3-FC37-4F28-A31A-942C5B1731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16" name="Plassholder for tekst 12">
            <a:extLst>
              <a:ext uri="{FF2B5EF4-FFF2-40B4-BE49-F238E27FC236}">
                <a16:creationId xmlns:a16="http://schemas.microsoft.com/office/drawing/2014/main" id="{38D8242E-D141-45F0-BC84-05601E05B5A1}"/>
              </a:ext>
            </a:extLst>
          </p:cNvPr>
          <p:cNvSpPr>
            <a:spLocks noGrp="1"/>
          </p:cNvSpPr>
          <p:nvPr>
            <p:ph type="body" sz="quarter" idx="15" hasCustomPrompt="1"/>
          </p:nvPr>
        </p:nvSpPr>
        <p:spPr>
          <a:xfrm>
            <a:off x="971548" y="2448306"/>
            <a:ext cx="13008769" cy="276999"/>
          </a:xfrm>
        </p:spPr>
        <p:txBody>
          <a:bodyPr>
            <a:noAutofit/>
          </a:bodyPr>
          <a:lstStyle>
            <a:lvl1pPr marL="0" indent="0">
              <a:spcAft>
                <a:spcPts val="0"/>
              </a:spcAft>
              <a:buNone/>
              <a:defRPr sz="2000" b="0" cap="all" baseline="0"/>
            </a:lvl1pPr>
          </a:lstStyle>
          <a:p>
            <a:pPr lvl="0"/>
            <a:r>
              <a:rPr lang="nb-NO" noProof="0"/>
              <a:t>KLIKK FOR Å LEGGE TIL NAVN PÅ ENHET</a:t>
            </a:r>
          </a:p>
        </p:txBody>
      </p:sp>
      <p:pic>
        <p:nvPicPr>
          <p:cNvPr id="15" name="Bilde 14">
            <a:extLst>
              <a:ext uri="{FF2B5EF4-FFF2-40B4-BE49-F238E27FC236}">
                <a16:creationId xmlns:a16="http://schemas.microsoft.com/office/drawing/2014/main" id="{8C765CAD-F883-4556-8A24-D0AA5468F3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tel og innhold #2">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972122" y="2374096"/>
            <a:ext cx="15373922" cy="6594214"/>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 name="Tittel 1"/>
          <p:cNvSpPr>
            <a:spLocks noGrp="1"/>
          </p:cNvSpPr>
          <p:nvPr>
            <p:ph type="title"/>
          </p:nvPr>
        </p:nvSpPr>
        <p:spPr>
          <a:xfrm>
            <a:off x="2531937" y="1030205"/>
            <a:ext cx="13814107" cy="664797"/>
          </a:xfrm>
        </p:spPr>
        <p:txBody>
          <a:bodyPr/>
          <a:lstStyle/>
          <a:p>
            <a:r>
              <a:rPr lang="en-US"/>
              <a:t>Click to edit Master title style</a:t>
            </a:r>
            <a:endParaRPr lang="nb-NO"/>
          </a:p>
        </p:txBody>
      </p:sp>
      <p:pic>
        <p:nvPicPr>
          <p:cNvPr id="9" name="Bilde 8">
            <a:extLst>
              <a:ext uri="{FF2B5EF4-FFF2-40B4-BE49-F238E27FC236}">
                <a16:creationId xmlns:a16="http://schemas.microsoft.com/office/drawing/2014/main" id="{B74A3F56-89CB-41A7-8203-305E494616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972122"/>
            <a:ext cx="1002794" cy="592837"/>
          </a:xfrm>
          <a:prstGeom prst="rect">
            <a:avLst/>
          </a:prstGeom>
        </p:spPr>
      </p:pic>
    </p:spTree>
    <p:extLst>
      <p:ext uri="{BB962C8B-B14F-4D97-AF65-F5344CB8AC3E}">
        <p14:creationId xmlns:p14="http://schemas.microsoft.com/office/powerpoint/2010/main" val="855336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EB7504F6-17C0-4CF5-AFB2-3A80CB35E3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pic>
        <p:nvPicPr>
          <p:cNvPr id="16" name="Bilde 15">
            <a:extLst>
              <a:ext uri="{FF2B5EF4-FFF2-40B4-BE49-F238E27FC236}">
                <a16:creationId xmlns:a16="http://schemas.microsoft.com/office/drawing/2014/main" id="{FD129A97-EA60-4B25-BBB4-F86EEC91CD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
        <p:nvSpPr>
          <p:cNvPr id="17" name="Plassholder for tekst 12">
            <a:extLst>
              <a:ext uri="{FF2B5EF4-FFF2-40B4-BE49-F238E27FC236}">
                <a16:creationId xmlns:a16="http://schemas.microsoft.com/office/drawing/2014/main" id="{9C1D9DB1-9D14-48E4-B639-36A543DBA3EA}"/>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en-US"/>
              <a:t>Click to edit Master title style</a:t>
            </a:r>
            <a:endParaRPr lang="nb-NO"/>
          </a:p>
        </p:txBody>
      </p:sp>
      <p:sp>
        <p:nvSpPr>
          <p:cNvPr id="21" name="Plassholder for tekst 12">
            <a:extLst>
              <a:ext uri="{FF2B5EF4-FFF2-40B4-BE49-F238E27FC236}">
                <a16:creationId xmlns:a16="http://schemas.microsoft.com/office/drawing/2014/main" id="{94888770-29E5-45E6-8B22-964B9DFB6FB1}"/>
              </a:ext>
            </a:extLst>
          </p:cNvPr>
          <p:cNvSpPr>
            <a:spLocks noGrp="1"/>
          </p:cNvSpPr>
          <p:nvPr>
            <p:ph type="body" sz="quarter" idx="15" hasCustomPrompt="1"/>
          </p:nvPr>
        </p:nvSpPr>
        <p:spPr>
          <a:xfrm>
            <a:off x="971548" y="2448306"/>
            <a:ext cx="9876034" cy="276999"/>
          </a:xfrm>
        </p:spPr>
        <p:txBody>
          <a:bodyPr>
            <a:noAutofit/>
          </a:bodyPr>
          <a:lstStyle>
            <a:lvl1pPr marL="0" indent="0">
              <a:spcAft>
                <a:spcPts val="0"/>
              </a:spcAft>
              <a:buNone/>
              <a:defRPr sz="2000" b="0" cap="all" baseline="0"/>
            </a:lvl1pPr>
          </a:lstStyle>
          <a:p>
            <a:pPr lvl="0"/>
            <a:r>
              <a:rPr lang="nb-NO" noProof="0"/>
              <a:t>KLIKK FOR Å LEGGE TIL NAVN PÅ ENHET</a:t>
            </a:r>
          </a:p>
        </p:txBody>
      </p:sp>
    </p:spTree>
    <p:extLst>
      <p:ext uri="{BB962C8B-B14F-4D97-AF65-F5344CB8AC3E}">
        <p14:creationId xmlns:p14="http://schemas.microsoft.com/office/powerpoint/2010/main" val="27200096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AFD735A7-D3E8-41C4-806A-8C85258F68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3"/>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16" name="Plassholder for tekst 12">
            <a:extLst>
              <a:ext uri="{FF2B5EF4-FFF2-40B4-BE49-F238E27FC236}">
                <a16:creationId xmlns:a16="http://schemas.microsoft.com/office/drawing/2014/main" id="{2F0613AD-AA81-4A70-ADB1-14287F5EEC3A}"/>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en-US"/>
              <a:t>Click to edit Master title style</a:t>
            </a:r>
            <a:endParaRPr lang="nb-NO"/>
          </a:p>
        </p:txBody>
      </p:sp>
      <p:sp>
        <p:nvSpPr>
          <p:cNvPr id="17" name="Plassholder for tekst 12">
            <a:extLst>
              <a:ext uri="{FF2B5EF4-FFF2-40B4-BE49-F238E27FC236}">
                <a16:creationId xmlns:a16="http://schemas.microsoft.com/office/drawing/2014/main" id="{322E6955-7906-4333-9641-6171DC5B95A1}"/>
              </a:ext>
            </a:extLst>
          </p:cNvPr>
          <p:cNvSpPr>
            <a:spLocks noGrp="1"/>
          </p:cNvSpPr>
          <p:nvPr>
            <p:ph type="body" sz="quarter" idx="15" hasCustomPrompt="1"/>
          </p:nvPr>
        </p:nvSpPr>
        <p:spPr>
          <a:xfrm>
            <a:off x="971548" y="2448306"/>
            <a:ext cx="7258507" cy="276999"/>
          </a:xfrm>
        </p:spPr>
        <p:txBody>
          <a:bodyPr>
            <a:noAutofit/>
          </a:bodyPr>
          <a:lstStyle>
            <a:lvl1pPr marL="0" indent="0">
              <a:spcAft>
                <a:spcPts val="0"/>
              </a:spcAft>
              <a:buNone/>
              <a:defRPr sz="1400" b="0" cap="all" baseline="0"/>
            </a:lvl1pPr>
          </a:lstStyle>
          <a:p>
            <a:pPr lvl="0"/>
            <a:r>
              <a:rPr lang="nb-NO" noProof="0"/>
              <a:t>KLIKK FOR Å LEGGE TIL NAVN PÅ ENHET</a:t>
            </a:r>
          </a:p>
        </p:txBody>
      </p:sp>
      <p:pic>
        <p:nvPicPr>
          <p:cNvPr id="15" name="Bilde 14">
            <a:extLst>
              <a:ext uri="{FF2B5EF4-FFF2-40B4-BE49-F238E27FC236}">
                <a16:creationId xmlns:a16="http://schemas.microsoft.com/office/drawing/2014/main" id="{248145DB-5601-4BE7-B950-1E39403F49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9979906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54B2F574-3FB7-4075-B8B4-B0B1F5F3FF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3"/>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16" name="Plassholder for tekst 12">
            <a:extLst>
              <a:ext uri="{FF2B5EF4-FFF2-40B4-BE49-F238E27FC236}">
                <a16:creationId xmlns:a16="http://schemas.microsoft.com/office/drawing/2014/main" id="{D0518BE8-1E49-4FE0-9AE1-D7210E6B44B6}"/>
              </a:ext>
            </a:extLst>
          </p:cNvPr>
          <p:cNvSpPr>
            <a:spLocks noGrp="1"/>
          </p:cNvSpPr>
          <p:nvPr>
            <p:ph type="body" sz="quarter" idx="13" hasCustomPrompt="1"/>
          </p:nvPr>
        </p:nvSpPr>
        <p:spPr>
          <a:xfrm>
            <a:off x="971551" y="7258051"/>
            <a:ext cx="4637380"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en-US"/>
              <a:t>Click to edit Master title style</a:t>
            </a:r>
            <a:endParaRPr lang="nb-NO"/>
          </a:p>
        </p:txBody>
      </p:sp>
      <p:sp>
        <p:nvSpPr>
          <p:cNvPr id="17" name="Plassholder for tekst 12">
            <a:extLst>
              <a:ext uri="{FF2B5EF4-FFF2-40B4-BE49-F238E27FC236}">
                <a16:creationId xmlns:a16="http://schemas.microsoft.com/office/drawing/2014/main" id="{CB39742B-312D-4C5F-A86C-528AEF1EAFC6}"/>
              </a:ext>
            </a:extLst>
          </p:cNvPr>
          <p:cNvSpPr>
            <a:spLocks noGrp="1"/>
          </p:cNvSpPr>
          <p:nvPr>
            <p:ph type="body" sz="quarter" idx="15" hasCustomPrompt="1"/>
          </p:nvPr>
        </p:nvSpPr>
        <p:spPr>
          <a:xfrm>
            <a:off x="971548" y="2448306"/>
            <a:ext cx="4637380" cy="276999"/>
          </a:xfrm>
        </p:spPr>
        <p:txBody>
          <a:bodyPr>
            <a:noAutofit/>
          </a:bodyPr>
          <a:lstStyle>
            <a:lvl1pPr marL="0" indent="0">
              <a:spcAft>
                <a:spcPts val="0"/>
              </a:spcAft>
              <a:buNone/>
              <a:defRPr sz="1400" b="0" cap="all" baseline="0"/>
            </a:lvl1pPr>
          </a:lstStyle>
          <a:p>
            <a:pPr lvl="0"/>
            <a:r>
              <a:rPr lang="nb-NO" noProof="0"/>
              <a:t>KLIKK FOR Å LEGGE TIL NAVN PÅ ENHET</a:t>
            </a:r>
          </a:p>
        </p:txBody>
      </p:sp>
      <p:pic>
        <p:nvPicPr>
          <p:cNvPr id="15" name="Bilde 14">
            <a:extLst>
              <a:ext uri="{FF2B5EF4-FFF2-40B4-BE49-F238E27FC236}">
                <a16:creationId xmlns:a16="http://schemas.microsoft.com/office/drawing/2014/main" id="{B941E73A-9838-4549-8A04-A3532C39DC6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32148012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808A55B-AE2E-4715-A55A-586E335234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5" name="Plassholder for bilde 4">
            <a:extLst>
              <a:ext uri="{FF2B5EF4-FFF2-40B4-BE49-F238E27FC236}">
                <a16:creationId xmlns:a16="http://schemas.microsoft.com/office/drawing/2014/main"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a:t>Logo</a:t>
            </a:r>
          </a:p>
        </p:txBody>
      </p:sp>
      <p:sp>
        <p:nvSpPr>
          <p:cNvPr id="16" name="Plassholder for tekst 12">
            <a:extLst>
              <a:ext uri="{FF2B5EF4-FFF2-40B4-BE49-F238E27FC236}">
                <a16:creationId xmlns:a16="http://schemas.microsoft.com/office/drawing/2014/main" id="{0E6B520D-9885-456E-AFF0-6F0EB634B7A2}"/>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17" name="Plassholder for tekst 12">
            <a:extLst>
              <a:ext uri="{FF2B5EF4-FFF2-40B4-BE49-F238E27FC236}">
                <a16:creationId xmlns:a16="http://schemas.microsoft.com/office/drawing/2014/main" id="{2CBD7CF0-AEBB-405C-9646-C7EF3E0DE710}"/>
              </a:ext>
            </a:extLst>
          </p:cNvPr>
          <p:cNvSpPr>
            <a:spLocks noGrp="1"/>
          </p:cNvSpPr>
          <p:nvPr>
            <p:ph type="body" sz="quarter" idx="15" hasCustomPrompt="1"/>
          </p:nvPr>
        </p:nvSpPr>
        <p:spPr>
          <a:xfrm>
            <a:off x="971548" y="2448306"/>
            <a:ext cx="13008769" cy="276999"/>
          </a:xfrm>
        </p:spPr>
        <p:txBody>
          <a:bodyPr>
            <a:noAutofit/>
          </a:bodyPr>
          <a:lstStyle>
            <a:lvl1pPr marL="0" indent="0">
              <a:spcAft>
                <a:spcPts val="0"/>
              </a:spcAft>
              <a:buNone/>
              <a:defRPr sz="2000" b="0" cap="all" baseline="0"/>
            </a:lvl1pPr>
          </a:lstStyle>
          <a:p>
            <a:pPr lvl="0"/>
            <a:r>
              <a:rPr lang="nb-NO" noProof="0"/>
              <a:t>KLIKK FOR Å LEGGE TIL NAVN PÅ ENHET</a:t>
            </a:r>
          </a:p>
        </p:txBody>
      </p:sp>
      <p:pic>
        <p:nvPicPr>
          <p:cNvPr id="15" name="Bilde 14">
            <a:extLst>
              <a:ext uri="{FF2B5EF4-FFF2-40B4-BE49-F238E27FC236}">
                <a16:creationId xmlns:a16="http://schemas.microsoft.com/office/drawing/2014/main" id="{83011402-432B-40E2-A540-AD45AC63DA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4447394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DB5EF820-82C6-4683-BA5F-67FF154A27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3"/>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15" name="Plassholder for bilde 4">
            <a:extLst>
              <a:ext uri="{FF2B5EF4-FFF2-40B4-BE49-F238E27FC236}">
                <a16:creationId xmlns:a16="http://schemas.microsoft.com/office/drawing/2014/main"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a:t>Logo</a:t>
            </a:r>
          </a:p>
        </p:txBody>
      </p:sp>
      <p:sp>
        <p:nvSpPr>
          <p:cNvPr id="19" name="Plassholder for tekst 12">
            <a:extLst>
              <a:ext uri="{FF2B5EF4-FFF2-40B4-BE49-F238E27FC236}">
                <a16:creationId xmlns:a16="http://schemas.microsoft.com/office/drawing/2014/main" id="{E540364A-88CD-4715-B84B-37B7254B3689}"/>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en-US"/>
              <a:t>Click to edit Master title style</a:t>
            </a:r>
            <a:endParaRPr lang="nb-NO"/>
          </a:p>
        </p:txBody>
      </p:sp>
      <p:sp>
        <p:nvSpPr>
          <p:cNvPr id="20" name="Plassholder for tekst 12">
            <a:extLst>
              <a:ext uri="{FF2B5EF4-FFF2-40B4-BE49-F238E27FC236}">
                <a16:creationId xmlns:a16="http://schemas.microsoft.com/office/drawing/2014/main" id="{AEA5A8C0-8855-4772-AC4B-966FE86ED6AE}"/>
              </a:ext>
            </a:extLst>
          </p:cNvPr>
          <p:cNvSpPr>
            <a:spLocks noGrp="1"/>
          </p:cNvSpPr>
          <p:nvPr>
            <p:ph type="body" sz="quarter" idx="15" hasCustomPrompt="1"/>
          </p:nvPr>
        </p:nvSpPr>
        <p:spPr>
          <a:xfrm>
            <a:off x="971548" y="2448306"/>
            <a:ext cx="9876377" cy="276999"/>
          </a:xfrm>
        </p:spPr>
        <p:txBody>
          <a:bodyPr>
            <a:noAutofit/>
          </a:bodyPr>
          <a:lstStyle>
            <a:lvl1pPr marL="0" indent="0">
              <a:spcAft>
                <a:spcPts val="0"/>
              </a:spcAft>
              <a:buNone/>
              <a:defRPr sz="2000" b="0" cap="all" baseline="0"/>
            </a:lvl1pPr>
          </a:lstStyle>
          <a:p>
            <a:pPr lvl="0"/>
            <a:r>
              <a:rPr lang="nb-NO" noProof="0"/>
              <a:t>KLIKK FOR Å LEGGE TIL NAVN PÅ ENHET</a:t>
            </a:r>
          </a:p>
        </p:txBody>
      </p:sp>
      <p:pic>
        <p:nvPicPr>
          <p:cNvPr id="17" name="Bilde 16">
            <a:extLst>
              <a:ext uri="{FF2B5EF4-FFF2-40B4-BE49-F238E27FC236}">
                <a16:creationId xmlns:a16="http://schemas.microsoft.com/office/drawing/2014/main" id="{CB694C4F-761C-4DD3-80C0-85F1EC63BA8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3968672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1E050BC1-E222-4BEA-AB48-527E712F6D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3"/>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15" name="Plassholder for bilde 4">
            <a:extLst>
              <a:ext uri="{FF2B5EF4-FFF2-40B4-BE49-F238E27FC236}">
                <a16:creationId xmlns:a16="http://schemas.microsoft.com/office/drawing/2014/main"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a:t>Logo</a:t>
            </a:r>
          </a:p>
        </p:txBody>
      </p:sp>
      <p:sp>
        <p:nvSpPr>
          <p:cNvPr id="19" name="Plassholder for tekst 12">
            <a:extLst>
              <a:ext uri="{FF2B5EF4-FFF2-40B4-BE49-F238E27FC236}">
                <a16:creationId xmlns:a16="http://schemas.microsoft.com/office/drawing/2014/main" id="{7564A7C6-E4C2-476A-A59A-1064272FED28}"/>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en-US"/>
              <a:t>Click to edit Master title style</a:t>
            </a:r>
            <a:endParaRPr lang="nb-NO"/>
          </a:p>
        </p:txBody>
      </p:sp>
      <p:sp>
        <p:nvSpPr>
          <p:cNvPr id="20" name="Plassholder for tekst 12">
            <a:extLst>
              <a:ext uri="{FF2B5EF4-FFF2-40B4-BE49-F238E27FC236}">
                <a16:creationId xmlns:a16="http://schemas.microsoft.com/office/drawing/2014/main" id="{8D153B10-BADE-47BE-84DB-BE22BD383624}"/>
              </a:ext>
            </a:extLst>
          </p:cNvPr>
          <p:cNvSpPr>
            <a:spLocks noGrp="1"/>
          </p:cNvSpPr>
          <p:nvPr>
            <p:ph type="body" sz="quarter" idx="15" hasCustomPrompt="1"/>
          </p:nvPr>
        </p:nvSpPr>
        <p:spPr>
          <a:xfrm>
            <a:off x="971548" y="2448306"/>
            <a:ext cx="7258850" cy="276999"/>
          </a:xfrm>
        </p:spPr>
        <p:txBody>
          <a:bodyPr>
            <a:noAutofit/>
          </a:bodyPr>
          <a:lstStyle>
            <a:lvl1pPr marL="0" indent="0">
              <a:spcAft>
                <a:spcPts val="0"/>
              </a:spcAft>
              <a:buNone/>
              <a:defRPr sz="1400" b="0" cap="all" baseline="0"/>
            </a:lvl1pPr>
          </a:lstStyle>
          <a:p>
            <a:pPr lvl="0"/>
            <a:r>
              <a:rPr lang="nb-NO" noProof="0"/>
              <a:t>KLIKK FOR Å LEGGE TIL NAVN PÅ ENHET</a:t>
            </a:r>
          </a:p>
        </p:txBody>
      </p:sp>
      <p:pic>
        <p:nvPicPr>
          <p:cNvPr id="17" name="Bilde 16">
            <a:extLst>
              <a:ext uri="{FF2B5EF4-FFF2-40B4-BE49-F238E27FC236}">
                <a16:creationId xmlns:a16="http://schemas.microsoft.com/office/drawing/2014/main" id="{CE62991F-6C97-4107-8397-FA4EF895710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33233483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E34E01D0-FD50-4819-8CB7-242DD62DFF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3"/>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15" name="Plassholder for bilde 4">
            <a:extLst>
              <a:ext uri="{FF2B5EF4-FFF2-40B4-BE49-F238E27FC236}">
                <a16:creationId xmlns:a16="http://schemas.microsoft.com/office/drawing/2014/main"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a:t>Logo</a:t>
            </a:r>
          </a:p>
        </p:txBody>
      </p:sp>
      <p:sp>
        <p:nvSpPr>
          <p:cNvPr id="19" name="Plassholder for tekst 12">
            <a:extLst>
              <a:ext uri="{FF2B5EF4-FFF2-40B4-BE49-F238E27FC236}">
                <a16:creationId xmlns:a16="http://schemas.microsoft.com/office/drawing/2014/main" id="{28DC85A0-556A-4CAC-B374-03A16C1E7B67}"/>
              </a:ext>
            </a:extLst>
          </p:cNvPr>
          <p:cNvSpPr>
            <a:spLocks noGrp="1"/>
          </p:cNvSpPr>
          <p:nvPr>
            <p:ph type="body" sz="quarter" idx="13" hasCustomPrompt="1"/>
          </p:nvPr>
        </p:nvSpPr>
        <p:spPr>
          <a:xfrm>
            <a:off x="971552" y="7258051"/>
            <a:ext cx="4637723"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en-US"/>
              <a:t>Click to edit Master title style</a:t>
            </a:r>
            <a:endParaRPr lang="nb-NO"/>
          </a:p>
        </p:txBody>
      </p:sp>
      <p:sp>
        <p:nvSpPr>
          <p:cNvPr id="20" name="Plassholder for tekst 12">
            <a:extLst>
              <a:ext uri="{FF2B5EF4-FFF2-40B4-BE49-F238E27FC236}">
                <a16:creationId xmlns:a16="http://schemas.microsoft.com/office/drawing/2014/main" id="{88ECA48A-0D1F-4639-B581-83404CE50B18}"/>
              </a:ext>
            </a:extLst>
          </p:cNvPr>
          <p:cNvSpPr>
            <a:spLocks noGrp="1"/>
          </p:cNvSpPr>
          <p:nvPr>
            <p:ph type="body" sz="quarter" idx="15" hasCustomPrompt="1"/>
          </p:nvPr>
        </p:nvSpPr>
        <p:spPr>
          <a:xfrm>
            <a:off x="971548" y="2448306"/>
            <a:ext cx="4637723" cy="276999"/>
          </a:xfrm>
        </p:spPr>
        <p:txBody>
          <a:bodyPr>
            <a:noAutofit/>
          </a:bodyPr>
          <a:lstStyle>
            <a:lvl1pPr marL="0" indent="0">
              <a:spcAft>
                <a:spcPts val="0"/>
              </a:spcAft>
              <a:buNone/>
              <a:defRPr sz="1400" b="0" cap="all" baseline="0"/>
            </a:lvl1pPr>
          </a:lstStyle>
          <a:p>
            <a:pPr lvl="0"/>
            <a:r>
              <a:rPr lang="nb-NO" noProof="0"/>
              <a:t>KLIKK FOR Å LEGGE TIL NAVN PÅ ENHET</a:t>
            </a:r>
          </a:p>
        </p:txBody>
      </p:sp>
      <p:pic>
        <p:nvPicPr>
          <p:cNvPr id="17" name="Bilde 16">
            <a:extLst>
              <a:ext uri="{FF2B5EF4-FFF2-40B4-BE49-F238E27FC236}">
                <a16:creationId xmlns:a16="http://schemas.microsoft.com/office/drawing/2014/main" id="{8EDE0CB6-CE9F-422B-970C-3C05BF6D4EA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8514705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5B822D8E-48B3-4B5A-882A-0D3D1B28A983}"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3" name="Plassholder for innhold 2"/>
          <p:cNvSpPr>
            <a:spLocks noGrp="1"/>
          </p:cNvSpPr>
          <p:nvPr>
            <p:ph idx="1"/>
          </p:nvPr>
        </p:nvSpPr>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7737347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 preserve="1">
  <p:cSld name="Tittel og innhold #2">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972122" y="2374096"/>
            <a:ext cx="15373922" cy="6594214"/>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 name="Tittel 1"/>
          <p:cNvSpPr>
            <a:spLocks noGrp="1"/>
          </p:cNvSpPr>
          <p:nvPr>
            <p:ph type="title"/>
          </p:nvPr>
        </p:nvSpPr>
        <p:spPr>
          <a:xfrm>
            <a:off x="2531937" y="1030205"/>
            <a:ext cx="13814107" cy="664797"/>
          </a:xfrm>
        </p:spPr>
        <p:txBody>
          <a:bodyPr/>
          <a:lstStyle/>
          <a:p>
            <a:r>
              <a:rPr lang="en-US"/>
              <a:t>Click to edit Master title style</a:t>
            </a:r>
            <a:endParaRPr lang="nb-NO"/>
          </a:p>
        </p:txBody>
      </p:sp>
      <p:pic>
        <p:nvPicPr>
          <p:cNvPr id="9" name="Bilde 8">
            <a:extLst>
              <a:ext uri="{FF2B5EF4-FFF2-40B4-BE49-F238E27FC236}">
                <a16:creationId xmlns:a16="http://schemas.microsoft.com/office/drawing/2014/main" id="{B74A3F56-89CB-41A7-8203-305E494616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972122"/>
            <a:ext cx="1002794" cy="592837"/>
          </a:xfrm>
          <a:prstGeom prst="rect">
            <a:avLst/>
          </a:prstGeom>
        </p:spPr>
      </p:pic>
    </p:spTree>
    <p:extLst>
      <p:ext uri="{BB962C8B-B14F-4D97-AF65-F5344CB8AC3E}">
        <p14:creationId xmlns:p14="http://schemas.microsoft.com/office/powerpoint/2010/main" val="27072939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eloverskrift stor">
    <p:bg>
      <p:bgPr>
        <a:solidFill>
          <a:schemeClr val="accent1"/>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B8F6B26-99A3-4903-BFE4-72CF07AA18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2D2B1596-A4D2-417C-8641-598352723DDC}"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en-US"/>
              <a:t>Click to edit Master title style</a:t>
            </a:r>
            <a:endParaRPr lang="nb-NO"/>
          </a:p>
        </p:txBody>
      </p:sp>
      <p:pic>
        <p:nvPicPr>
          <p:cNvPr id="8" name="Bilde 7">
            <a:extLst>
              <a:ext uri="{FF2B5EF4-FFF2-40B4-BE49-F238E27FC236}">
                <a16:creationId xmlns:a16="http://schemas.microsoft.com/office/drawing/2014/main" id="{02C902D1-60DB-477F-8A58-1935CF18F3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66822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stor">
    <p:bg>
      <p:bgPr>
        <a:solidFill>
          <a:schemeClr val="accent1"/>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B8F6B26-99A3-4903-BFE4-72CF07AA18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00D449AB-90BC-40A8-B5C5-980C7A94408C}"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en-US"/>
              <a:t>Click to edit Master title style</a:t>
            </a:r>
            <a:endParaRPr lang="nb-NO"/>
          </a:p>
        </p:txBody>
      </p:sp>
      <p:pic>
        <p:nvPicPr>
          <p:cNvPr id="8" name="Bilde 7">
            <a:extLst>
              <a:ext uri="{FF2B5EF4-FFF2-40B4-BE49-F238E27FC236}">
                <a16:creationId xmlns:a16="http://schemas.microsoft.com/office/drawing/2014/main" id="{02C902D1-60DB-477F-8A58-1935CF18F3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58411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eloverskrift liten">
    <p:bg>
      <p:bgPr>
        <a:solidFill>
          <a:schemeClr val="accent1"/>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946411A-5155-4AA9-9E39-054FB5556F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14D48614-CE48-4DAA-9E38-414EDA0059F9}"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a:xfrm>
            <a:off x="972122" y="5560923"/>
            <a:ext cx="15373922" cy="2160591"/>
          </a:xfrm>
        </p:spPr>
        <p:txBody>
          <a:bodyPr anchor="b">
            <a:normAutofit/>
          </a:bodyPr>
          <a:lstStyle>
            <a:lvl1pPr>
              <a:defRPr sz="7800" cap="all" baseline="0"/>
            </a:lvl1pPr>
          </a:lstStyle>
          <a:p>
            <a:r>
              <a:rPr lang="en-US"/>
              <a:t>Click to edit Master title style</a:t>
            </a:r>
            <a:endParaRPr lang="nb-NO"/>
          </a:p>
        </p:txBody>
      </p:sp>
      <p:pic>
        <p:nvPicPr>
          <p:cNvPr id="8" name="Bilde 7">
            <a:extLst>
              <a:ext uri="{FF2B5EF4-FFF2-40B4-BE49-F238E27FC236}">
                <a16:creationId xmlns:a16="http://schemas.microsoft.com/office/drawing/2014/main" id="{599246EC-BEA6-4AA9-82F8-62303EAE5B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3820487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502C641E-79C7-4CF2-90F6-0915CC1FB256}"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0" name="Plassholder for tekst 6">
            <a:extLst>
              <a:ext uri="{FF2B5EF4-FFF2-40B4-BE49-F238E27FC236}">
                <a16:creationId xmlns:a16="http://schemas.microsoft.com/office/drawing/2014/main"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18056546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A109403B-5470-4339-B1E8-CF9DBFB0F8CC}"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tel 1"/>
          <p:cNvSpPr>
            <a:spLocks noGrp="1"/>
          </p:cNvSpPr>
          <p:nvPr>
            <p:ph type="title"/>
          </p:nvPr>
        </p:nvSpPr>
        <p:spPr>
          <a:xfrm>
            <a:off x="972121" y="2374096"/>
            <a:ext cx="10027253" cy="664797"/>
          </a:xfrm>
        </p:spPr>
        <p:txBody>
          <a:bodyPr>
            <a:normAutofit/>
          </a:bodyPr>
          <a:lstStyle/>
          <a:p>
            <a:r>
              <a:rPr lang="en-US"/>
              <a:t>Click to edit Master title style</a:t>
            </a:r>
            <a:endParaRPr lang="nb-NO"/>
          </a:p>
        </p:txBody>
      </p:sp>
    </p:spTree>
    <p:extLst>
      <p:ext uri="{BB962C8B-B14F-4D97-AF65-F5344CB8AC3E}">
        <p14:creationId xmlns:p14="http://schemas.microsoft.com/office/powerpoint/2010/main" val="25484690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F59A4-D2AF-41DB-8046-7B2C8B03862F}"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9" name="Plassholder for bilde 2">
            <a:extLst>
              <a:ext uri="{FF2B5EF4-FFF2-40B4-BE49-F238E27FC236}">
                <a16:creationId xmlns:a16="http://schemas.microsoft.com/office/drawing/2014/main" id="{BBBCD936-BFAE-449A-8A24-0073D81BA783}"/>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en-US"/>
              <a:t>Click to edit Master title style</a:t>
            </a:r>
            <a:endParaRPr lang="nb-NO"/>
          </a:p>
        </p:txBody>
      </p:sp>
    </p:spTree>
    <p:extLst>
      <p:ext uri="{BB962C8B-B14F-4D97-AF65-F5344CB8AC3E}">
        <p14:creationId xmlns:p14="http://schemas.microsoft.com/office/powerpoint/2010/main" val="29146943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B680E2A7-41AA-4C1E-863C-66F5D59D4629}" type="datetime1">
              <a:rPr lang="nb-NO" smtClean="0"/>
              <a:t>27.11.2020</a:t>
            </a:fld>
            <a:endParaRPr lang="nb-NO"/>
          </a:p>
        </p:txBody>
      </p:sp>
      <p:sp>
        <p:nvSpPr>
          <p:cNvPr id="6" name="Plassholder for lysbildenummer 5"/>
          <p:cNvSpPr>
            <a:spLocks noGrp="1"/>
          </p:cNvSpPr>
          <p:nvPr>
            <p:ph type="sldNum" sz="quarter" idx="12"/>
          </p:nvPr>
        </p:nvSpPr>
        <p:spPr/>
        <p:txBody>
          <a:bodyPr/>
          <a:lstStyle>
            <a:lvl1pPr algn="ctr">
              <a:defRPr>
                <a:solidFill>
                  <a:schemeClr val="dk1"/>
                </a:solidFill>
              </a:defRPr>
            </a:lvl1pPr>
          </a:lstStyle>
          <a:p>
            <a:fld id="{5751DFAA-887F-4071-8EAD-E8CA316FCF06}" type="slidenum">
              <a:rPr lang="nb-NO" smtClean="0"/>
              <a:pPr/>
              <a:t>‹#›</a:t>
            </a:fld>
            <a:endParaRPr lang="nb-NO"/>
          </a:p>
        </p:txBody>
      </p:sp>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chor="t" anchorCtr="1">
            <a:normAutofit/>
          </a:bodyPr>
          <a:lstStyle>
            <a:lvl1pPr marL="0" indent="0" algn="ctr">
              <a:buNone/>
              <a:defRPr sz="3000">
                <a:solidFill>
                  <a:schemeClr val="lt1"/>
                </a:solidFill>
              </a:defRPr>
            </a:lvl1pPr>
          </a:lstStyle>
          <a:p>
            <a:r>
              <a:rPr lang="en-US"/>
              <a:t>Click icon to add picture</a:t>
            </a:r>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tel 1"/>
          <p:cNvSpPr>
            <a:spLocks noGrp="1"/>
          </p:cNvSpPr>
          <p:nvPr>
            <p:ph type="title"/>
          </p:nvPr>
        </p:nvSpPr>
        <p:spPr>
          <a:xfrm>
            <a:off x="972122" y="1709298"/>
            <a:ext cx="4860608" cy="1329595"/>
          </a:xfrm>
        </p:spPr>
        <p:txBody>
          <a:bodyPr/>
          <a:lstStyle/>
          <a:p>
            <a:r>
              <a:rPr lang="en-US"/>
              <a:t>Click to edit Master title style</a:t>
            </a:r>
            <a:endParaRPr lang="nb-NO"/>
          </a:p>
        </p:txBody>
      </p:sp>
    </p:spTree>
    <p:extLst>
      <p:ext uri="{BB962C8B-B14F-4D97-AF65-F5344CB8AC3E}">
        <p14:creationId xmlns:p14="http://schemas.microsoft.com/office/powerpoint/2010/main" val="34327224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Helsides bilde">
    <p:bg>
      <p:bgRef idx="1001">
        <a:schemeClr val="bg1"/>
      </p:bgRef>
    </p:bg>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95A97FA-54FC-4CFB-8970-25B3CA4D3B30}"/>
              </a:ext>
            </a:extLst>
          </p:cNvPr>
          <p:cNvSpPr>
            <a:spLocks noGrp="1"/>
          </p:cNvSpPr>
          <p:nvPr>
            <p:ph type="title"/>
          </p:nvPr>
        </p:nvSpPr>
        <p:spPr/>
        <p:txBody>
          <a:bodyPr/>
          <a:lstStyle/>
          <a:p>
            <a:r>
              <a:rPr lang="en-US"/>
              <a:t>Click to edit Master title style</a:t>
            </a:r>
            <a:endParaRPr lang="nb-NO"/>
          </a:p>
        </p:txBody>
      </p:sp>
      <p:sp>
        <p:nvSpPr>
          <p:cNvPr id="13" name="Plassholder for bilde 2">
            <a:extLst>
              <a:ext uri="{FF2B5EF4-FFF2-40B4-BE49-F238E27FC236}">
                <a16:creationId xmlns:a16="http://schemas.microsoft.com/office/drawing/2014/main" id="{7E55B23D-A101-4B76-A4BE-631E88A6A755}"/>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12" name="Plassholder for tekst 11">
            <a:extLst>
              <a:ext uri="{FF2B5EF4-FFF2-40B4-BE49-F238E27FC236}">
                <a16:creationId xmlns:a16="http://schemas.microsoft.com/office/drawing/2014/main" id="{10B431D3-7494-4FBC-B3D0-A66DB1B545B5}"/>
              </a:ext>
            </a:extLst>
          </p:cNvPr>
          <p:cNvSpPr>
            <a:spLocks noGrp="1" noChangeAspect="1"/>
          </p:cNvSpPr>
          <p:nvPr>
            <p:ph type="body" sz="quarter" idx="14" hasCustomPrompt="1"/>
          </p:nvPr>
        </p:nvSpPr>
        <p:spPr>
          <a:xfrm>
            <a:off x="972122" y="8774297"/>
            <a:ext cx="2314800" cy="27295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3" name="Plassholder for bunntekst 2"/>
          <p:cNvSpPr>
            <a:spLocks noGrp="1"/>
          </p:cNvSpPr>
          <p:nvPr>
            <p:ph type="ftr" sz="quarter" idx="11"/>
          </p:nvPr>
        </p:nvSpPr>
        <p:spPr/>
        <p:txBody>
          <a:bodyPr/>
          <a:lstStyle>
            <a:lvl1pPr>
              <a:defRPr>
                <a:solidFill>
                  <a:schemeClr val="accent1"/>
                </a:solidFill>
              </a:defRPr>
            </a:lvl1pPr>
          </a:lstStyle>
          <a:p>
            <a:endParaRPr lang="nb-NO"/>
          </a:p>
        </p:txBody>
      </p:sp>
      <p:sp>
        <p:nvSpPr>
          <p:cNvPr id="2" name="Plassholder for dato 1"/>
          <p:cNvSpPr>
            <a:spLocks noGrp="1"/>
          </p:cNvSpPr>
          <p:nvPr>
            <p:ph type="dt" sz="half" idx="10"/>
          </p:nvPr>
        </p:nvSpPr>
        <p:spPr/>
        <p:txBody>
          <a:bodyPr/>
          <a:lstStyle>
            <a:lvl1pPr>
              <a:defRPr>
                <a:solidFill>
                  <a:schemeClr val="accent1"/>
                </a:solidFill>
              </a:defRPr>
            </a:lvl1pPr>
          </a:lstStyle>
          <a:p>
            <a:fld id="{919176BC-6632-4FF8-8D38-016CE9296530}" type="datetime1">
              <a:rPr lang="nb-NO" smtClean="0"/>
              <a:t>27.11.2020</a:t>
            </a:fld>
            <a:endParaRPr lang="nb-NO"/>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id="{10E39287-A8EF-4C34-A1FC-3948F2552699}"/>
              </a:ext>
            </a:extLst>
          </p:cNvPr>
          <p:cNvSpPr>
            <a:spLocks noGrp="1" noChangeAspect="1"/>
          </p:cNvSpPr>
          <p:nvPr>
            <p:ph type="body" idx="13" hasCustomPrompt="1"/>
          </p:nvPr>
        </p:nvSpPr>
        <p:spPr>
          <a:xfrm>
            <a:off x="972122" y="972123"/>
            <a:ext cx="1002794" cy="594981"/>
          </a:xfrm>
          <a:blipFill>
            <a:blip r:embed="rId4" cstate="screen">
              <a:extLst>
                <a:ext uri="{28A0092B-C50C-407E-A947-70E740481C1C}">
                  <a14:useLocalDpi xmlns:a14="http://schemas.microsoft.com/office/drawing/2010/main"/>
                </a:ext>
              </a:extLst>
            </a:blip>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3786881367"/>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6D493390-2EDD-400C-9E6D-483D179DB357}"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err="1"/>
              <a:t>Sitert</a:t>
            </a:r>
            <a:r>
              <a:rPr lang="en-US"/>
              <a:t> </a:t>
            </a:r>
            <a:r>
              <a:rPr lang="en-US" err="1"/>
              <a:t>Kilde</a:t>
            </a:r>
            <a:endParaRPr lang="en-US"/>
          </a:p>
        </p:txBody>
      </p:sp>
      <p:sp>
        <p:nvSpPr>
          <p:cNvPr id="3" name="Plassholder for innhold 2">
            <a:extLst>
              <a:ext uri="{FF2B5EF4-FFF2-40B4-BE49-F238E27FC236}">
                <a16:creationId xmlns:a16="http://schemas.microsoft.com/office/drawing/2014/main" id="{D855A8BB-F09A-43EB-83B6-9E6808FC71BF}"/>
              </a:ext>
            </a:extLst>
          </p:cNvPr>
          <p:cNvSpPr>
            <a:spLocks noGrp="1"/>
          </p:cNvSpPr>
          <p:nvPr>
            <p:ph sz="quarter" idx="14" hasCustomPrompt="1"/>
          </p:nvPr>
        </p:nvSpPr>
        <p:spPr>
          <a:xfrm>
            <a:off x="971550" y="3865563"/>
            <a:ext cx="15374938" cy="4090987"/>
          </a:xfrm>
        </p:spPr>
        <p:txBody>
          <a:bodyPr anchor="b">
            <a:normAutofit/>
          </a:bodyPr>
          <a:lstStyle>
            <a:lvl1pPr marL="0" indent="0">
              <a:buNone/>
              <a:defRPr sz="7800" b="1" cap="small" baseline="0">
                <a:latin typeface="+mn-lt"/>
              </a:defRPr>
            </a:lvl1pPr>
          </a:lstStyle>
          <a:p>
            <a:pPr lvl="0"/>
            <a:r>
              <a:rPr lang="nb-NO"/>
              <a:t>KLIKK FOR Å LEGGE TIL SITAT</a:t>
            </a:r>
          </a:p>
        </p:txBody>
      </p:sp>
      <p:sp>
        <p:nvSpPr>
          <p:cNvPr id="11" name="Tittel 10">
            <a:extLst>
              <a:ext uri="{FF2B5EF4-FFF2-40B4-BE49-F238E27FC236}">
                <a16:creationId xmlns:a16="http://schemas.microsoft.com/office/drawing/2014/main" id="{C25724EE-83DE-4F55-B1A7-757B4C389E11}"/>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7805996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Ref idx="1001">
        <a:schemeClr val="bg1"/>
      </p:bgRef>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3" name="Plassholder for innhold 2">
            <a:extLst>
              <a:ext uri="{FF2B5EF4-FFF2-40B4-BE49-F238E27FC236}">
                <a16:creationId xmlns:a16="http://schemas.microsoft.com/office/drawing/2014/main" id="{8FDF11D9-DCBC-4A1E-9E24-23D51103A768}"/>
              </a:ext>
            </a:extLst>
          </p:cNvPr>
          <p:cNvSpPr>
            <a:spLocks noGrp="1"/>
          </p:cNvSpPr>
          <p:nvPr>
            <p:ph sz="quarter" idx="17" hasCustomPrompt="1"/>
          </p:nvPr>
        </p:nvSpPr>
        <p:spPr>
          <a:xfrm>
            <a:off x="971550" y="2711116"/>
            <a:ext cx="15374938" cy="5207081"/>
          </a:xfrm>
        </p:spPr>
        <p:txBody>
          <a:bodyPr anchor="b">
            <a:normAutofit/>
          </a:bodyPr>
          <a:lstStyle>
            <a:lvl1pPr marL="0" indent="0">
              <a:buNone/>
              <a:defRPr sz="7800" b="1" cap="small" baseline="0">
                <a:solidFill>
                  <a:schemeClr val="accent1"/>
                </a:solidFill>
              </a:defRPr>
            </a:lvl1pPr>
          </a:lstStyle>
          <a:p>
            <a:r>
              <a:rPr lang="nb-NO"/>
              <a:t>KLIKK FOR Å LEGGE TIL SITAT</a:t>
            </a:r>
          </a:p>
        </p:txBody>
      </p:sp>
      <p:sp>
        <p:nvSpPr>
          <p:cNvPr id="12" name="Plassholder for tekst 11">
            <a:extLst>
              <a:ext uri="{FF2B5EF4-FFF2-40B4-BE49-F238E27FC236}">
                <a16:creationId xmlns:a16="http://schemas.microsoft.com/office/drawing/2014/main" id="{52CA5463-497B-4D4A-821F-C1642E29C5EC}"/>
              </a:ext>
            </a:extLst>
          </p:cNvPr>
          <p:cNvSpPr>
            <a:spLocks noGrp="1" noChangeAspect="1"/>
          </p:cNvSpPr>
          <p:nvPr>
            <p:ph type="body" sz="quarter" idx="15" hasCustomPrompt="1"/>
          </p:nvPr>
        </p:nvSpPr>
        <p:spPr>
          <a:xfrm>
            <a:off x="972122" y="8774297"/>
            <a:ext cx="2314800" cy="27295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4" name="Plassholder for dato 3"/>
          <p:cNvSpPr>
            <a:spLocks noGrp="1"/>
          </p:cNvSpPr>
          <p:nvPr>
            <p:ph type="dt" sz="half" idx="10"/>
          </p:nvPr>
        </p:nvSpPr>
        <p:spPr/>
        <p:txBody>
          <a:bodyPr/>
          <a:lstStyle>
            <a:lvl1pPr>
              <a:defRPr>
                <a:solidFill>
                  <a:schemeClr val="accent1"/>
                </a:solidFill>
              </a:defRPr>
            </a:lvl1pPr>
          </a:lstStyle>
          <a:p>
            <a:fld id="{78A181F0-141A-44DB-9A18-3A939CB64D8D}" type="datetime1">
              <a:rPr lang="nb-NO" smtClean="0"/>
              <a:t>27.11.2020</a:t>
            </a:fld>
            <a:endParaRPr lang="nb-NO"/>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err="1"/>
              <a:t>Sitert</a:t>
            </a:r>
            <a:r>
              <a:rPr lang="en-US"/>
              <a:t> </a:t>
            </a:r>
            <a:r>
              <a:rPr lang="en-US" err="1"/>
              <a:t>Kilde</a:t>
            </a:r>
            <a:endParaRPr lang="en-US"/>
          </a:p>
        </p:txBody>
      </p:sp>
      <p:sp>
        <p:nvSpPr>
          <p:cNvPr id="11" name="Plassholder for tekst 10">
            <a:extLst>
              <a:ext uri="{FF2B5EF4-FFF2-40B4-BE49-F238E27FC236}">
                <a16:creationId xmlns:a16="http://schemas.microsoft.com/office/drawing/2014/main" id="{A4AE70EA-EB2B-4642-8AB7-DC90C3F6A3D9}"/>
              </a:ext>
            </a:extLst>
          </p:cNvPr>
          <p:cNvSpPr>
            <a:spLocks noGrp="1" noChangeAspect="1"/>
          </p:cNvSpPr>
          <p:nvPr>
            <p:ph type="body" idx="14" hasCustomPrompt="1"/>
          </p:nvPr>
        </p:nvSpPr>
        <p:spPr>
          <a:xfrm>
            <a:off x="972122" y="972123"/>
            <a:ext cx="1002794" cy="594981"/>
          </a:xfrm>
          <a:blipFill>
            <a:blip r:embed="rId4" cstate="screen">
              <a:extLst>
                <a:ext uri="{28A0092B-C50C-407E-A947-70E740481C1C}">
                  <a14:useLocalDpi xmlns:a14="http://schemas.microsoft.com/office/drawing/2010/main"/>
                </a:ext>
              </a:extLst>
            </a:blip>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0" name="Tittel 9" hidden="1">
            <a:extLst>
              <a:ext uri="{FF2B5EF4-FFF2-40B4-BE49-F238E27FC236}">
                <a16:creationId xmlns:a16="http://schemas.microsoft.com/office/drawing/2014/main" id="{E8835639-EE2E-4A8E-85E5-6F7FEBE5881A}"/>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1495949153"/>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974665-2CE1-483D-88B3-CB30A2BC3BAC}"/>
              </a:ext>
            </a:extLst>
          </p:cNvPr>
          <p:cNvSpPr>
            <a:spLocks noGrp="1"/>
          </p:cNvSpPr>
          <p:nvPr>
            <p:ph type="title"/>
          </p:nvPr>
        </p:nvSpPr>
        <p:spPr/>
        <p:txBody>
          <a:bodyPr/>
          <a:lstStyle/>
          <a:p>
            <a:r>
              <a:rPr lang="en-US"/>
              <a:t>Click to edit Master title style</a:t>
            </a:r>
            <a:endParaRPr lang="nb-NO"/>
          </a:p>
        </p:txBody>
      </p:sp>
      <p:sp>
        <p:nvSpPr>
          <p:cNvPr id="3" name="Plassholder for dato 2">
            <a:extLst>
              <a:ext uri="{FF2B5EF4-FFF2-40B4-BE49-F238E27FC236}">
                <a16:creationId xmlns:a16="http://schemas.microsoft.com/office/drawing/2014/main" id="{33C111B8-F1CF-4BE4-B4A2-CDA3B27D1720}"/>
              </a:ext>
            </a:extLst>
          </p:cNvPr>
          <p:cNvSpPr>
            <a:spLocks noGrp="1"/>
          </p:cNvSpPr>
          <p:nvPr>
            <p:ph type="dt" sz="half" idx="10"/>
          </p:nvPr>
        </p:nvSpPr>
        <p:spPr/>
        <p:txBody>
          <a:bodyPr/>
          <a:lstStyle/>
          <a:p>
            <a:fld id="{DB4278A5-F953-4E13-8F0C-BE415FFC673F}" type="datetime1">
              <a:rPr lang="nb-NO" smtClean="0"/>
              <a:t>27.11.2020</a:t>
            </a:fld>
            <a:endParaRPr lang="nb-NO"/>
          </a:p>
        </p:txBody>
      </p:sp>
      <p:sp>
        <p:nvSpPr>
          <p:cNvPr id="4" name="Plassholder for bunntekst 3">
            <a:extLst>
              <a:ext uri="{FF2B5EF4-FFF2-40B4-BE49-F238E27FC236}">
                <a16:creationId xmlns:a16="http://schemas.microsoft.com/office/drawing/2014/main" id="{68A6FDDF-6E58-442D-8BA8-B2D96C2F19E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4F5FE2E-EAC7-4187-8408-27909E2522BB}"/>
              </a:ext>
            </a:extLst>
          </p:cNvPr>
          <p:cNvSpPr>
            <a:spLocks noGrp="1"/>
          </p:cNvSpPr>
          <p:nvPr>
            <p:ph type="sldNum" sz="quarter" idx="12"/>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8166847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6" name="Plassholder for bunntekst 5"/>
          <p:cNvSpPr>
            <a:spLocks noGrp="1"/>
          </p:cNvSpPr>
          <p:nvPr>
            <p:ph type="ftr" sz="quarter" idx="11"/>
          </p:nvPr>
        </p:nvSpPr>
        <p:spPr/>
        <p:txBody>
          <a:bodyPr/>
          <a:lstStyle/>
          <a:p>
            <a:endParaRPr lang="nb-NO"/>
          </a:p>
        </p:txBody>
      </p:sp>
      <p:sp>
        <p:nvSpPr>
          <p:cNvPr id="5" name="Plassholder for dato 4"/>
          <p:cNvSpPr>
            <a:spLocks noGrp="1"/>
          </p:cNvSpPr>
          <p:nvPr>
            <p:ph type="dt" sz="half" idx="10"/>
          </p:nvPr>
        </p:nvSpPr>
        <p:spPr/>
        <p:txBody>
          <a:bodyPr/>
          <a:lstStyle/>
          <a:p>
            <a:fld id="{B805D391-7D34-46A6-92CD-8249044B877B}" type="datetime1">
              <a:rPr lang="nb-NO" smtClean="0"/>
              <a:t>27.11.2020</a:t>
            </a:fld>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4" name="Plassholder for innhold 3"/>
          <p:cNvSpPr>
            <a:spLocks noGrp="1"/>
          </p:cNvSpPr>
          <p:nvPr>
            <p:ph sz="half" idx="2"/>
          </p:nvPr>
        </p:nvSpPr>
        <p:spPr>
          <a:xfrm>
            <a:off x="8965122" y="3492436"/>
            <a:ext cx="7380922" cy="4680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3" name="Plassholder for innhold 2"/>
          <p:cNvSpPr>
            <a:spLocks noGrp="1"/>
          </p:cNvSpPr>
          <p:nvPr>
            <p:ph sz="half" idx="1"/>
          </p:nvPr>
        </p:nvSpPr>
        <p:spPr>
          <a:xfrm>
            <a:off x="972122" y="3492436"/>
            <a:ext cx="7380922" cy="4680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620191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liten">
    <p:bg>
      <p:bgPr>
        <a:solidFill>
          <a:schemeClr val="accent1"/>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946411A-5155-4AA9-9E39-054FB5556F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2EA0D989-2235-4F18-8671-92FB2B96F70D}"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a:xfrm>
            <a:off x="972122" y="5560923"/>
            <a:ext cx="15373922" cy="2160591"/>
          </a:xfrm>
        </p:spPr>
        <p:txBody>
          <a:bodyPr anchor="b">
            <a:normAutofit/>
          </a:bodyPr>
          <a:lstStyle>
            <a:lvl1pPr>
              <a:defRPr sz="7800" cap="all" baseline="0"/>
            </a:lvl1pPr>
          </a:lstStyle>
          <a:p>
            <a:r>
              <a:rPr lang="en-US"/>
              <a:t>Click to edit Master title style</a:t>
            </a:r>
            <a:endParaRPr lang="nb-NO"/>
          </a:p>
        </p:txBody>
      </p:sp>
      <p:pic>
        <p:nvPicPr>
          <p:cNvPr id="8" name="Bilde 7">
            <a:extLst>
              <a:ext uri="{FF2B5EF4-FFF2-40B4-BE49-F238E27FC236}">
                <a16:creationId xmlns:a16="http://schemas.microsoft.com/office/drawing/2014/main" id="{599246EC-BEA6-4AA9-82F8-62303EAE5B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3038263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Plassholder for bunntekst 7"/>
          <p:cNvSpPr>
            <a:spLocks noGrp="1"/>
          </p:cNvSpPr>
          <p:nvPr>
            <p:ph type="ftr" sz="quarter" idx="11"/>
          </p:nvPr>
        </p:nvSpPr>
        <p:spPr/>
        <p:txBody>
          <a:bodyPr/>
          <a:lstStyle/>
          <a:p>
            <a:endParaRPr lang="nb-NO"/>
          </a:p>
        </p:txBody>
      </p:sp>
      <p:sp>
        <p:nvSpPr>
          <p:cNvPr id="7" name="Plassholder for dato 6"/>
          <p:cNvSpPr>
            <a:spLocks noGrp="1"/>
          </p:cNvSpPr>
          <p:nvPr>
            <p:ph type="dt" sz="half" idx="10"/>
          </p:nvPr>
        </p:nvSpPr>
        <p:spPr/>
        <p:txBody>
          <a:bodyPr/>
          <a:lstStyle/>
          <a:p>
            <a:fld id="{CBE32B80-EBDC-4DDA-BA63-34A65FE41634}" type="datetime1">
              <a:rPr lang="nb-NO" smtClean="0"/>
              <a:t>27.11.2020</a:t>
            </a:fld>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6" name="Plassholder for innhold 5"/>
          <p:cNvSpPr>
            <a:spLocks noGrp="1"/>
          </p:cNvSpPr>
          <p:nvPr>
            <p:ph sz="quarter" idx="4"/>
          </p:nvPr>
        </p:nvSpPr>
        <p:spPr>
          <a:xfrm>
            <a:off x="8965122" y="3954101"/>
            <a:ext cx="7380922" cy="4218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Click to edit Master text styles</a:t>
            </a:r>
          </a:p>
        </p:txBody>
      </p:sp>
      <p:sp>
        <p:nvSpPr>
          <p:cNvPr id="4" name="Plassholder for innhold 3"/>
          <p:cNvSpPr>
            <a:spLocks noGrp="1"/>
          </p:cNvSpPr>
          <p:nvPr>
            <p:ph sz="half" idx="2"/>
          </p:nvPr>
        </p:nvSpPr>
        <p:spPr>
          <a:xfrm>
            <a:off x="972122" y="3954101"/>
            <a:ext cx="7380922" cy="4218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Click to edit Master text styles</a:t>
            </a:r>
          </a:p>
        </p:txBody>
      </p:sp>
      <p:sp>
        <p:nvSpPr>
          <p:cNvPr id="10" name="Tittel 9">
            <a:extLst>
              <a:ext uri="{FF2B5EF4-FFF2-40B4-BE49-F238E27FC236}">
                <a16:creationId xmlns:a16="http://schemas.microsoft.com/office/drawing/2014/main" id="{2DA985E1-7DD2-458A-A77D-21904FB8115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78882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endParaRPr lang="nb-NO"/>
          </a:p>
        </p:txBody>
      </p:sp>
      <p:sp>
        <p:nvSpPr>
          <p:cNvPr id="3" name="Plassholder for dato 2"/>
          <p:cNvSpPr>
            <a:spLocks noGrp="1"/>
          </p:cNvSpPr>
          <p:nvPr>
            <p:ph type="dt" sz="half" idx="10"/>
          </p:nvPr>
        </p:nvSpPr>
        <p:spPr/>
        <p:txBody>
          <a:bodyPr/>
          <a:lstStyle/>
          <a:p>
            <a:fld id="{D27D5615-B746-43E7-AA73-32A146AD23FD}" type="datetime1">
              <a:rPr lang="nb-NO" smtClean="0"/>
              <a:t>27.11.2020</a:t>
            </a:fld>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8415817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5" name="Tittel 4" hidden="1">
            <a:extLst>
              <a:ext uri="{FF2B5EF4-FFF2-40B4-BE49-F238E27FC236}">
                <a16:creationId xmlns:a16="http://schemas.microsoft.com/office/drawing/2014/main" id="{84ABF12D-3347-4A44-9DA5-FA330C8E8189}"/>
              </a:ext>
            </a:extLst>
          </p:cNvPr>
          <p:cNvSpPr>
            <a:spLocks noGrp="1"/>
          </p:cNvSpPr>
          <p:nvPr>
            <p:ph type="title"/>
          </p:nvPr>
        </p:nvSpPr>
        <p:spPr/>
        <p:txBody>
          <a:bodyPr/>
          <a:lstStyle/>
          <a:p>
            <a:r>
              <a:rPr lang="en-US"/>
              <a:t>Click to edit Master title style</a:t>
            </a:r>
            <a:endParaRPr lang="nb-NO"/>
          </a:p>
        </p:txBody>
      </p:sp>
      <p:sp>
        <p:nvSpPr>
          <p:cNvPr id="3" name="Plassholder for bunntekst 2"/>
          <p:cNvSpPr>
            <a:spLocks noGrp="1"/>
          </p:cNvSpPr>
          <p:nvPr>
            <p:ph type="ftr" sz="quarter" idx="11"/>
          </p:nvPr>
        </p:nvSpPr>
        <p:spPr/>
        <p:txBody>
          <a:bodyPr/>
          <a:lstStyle/>
          <a:p>
            <a:endParaRPr lang="nb-NO"/>
          </a:p>
        </p:txBody>
      </p:sp>
      <p:sp>
        <p:nvSpPr>
          <p:cNvPr id="2" name="Plassholder for dato 1"/>
          <p:cNvSpPr>
            <a:spLocks noGrp="1"/>
          </p:cNvSpPr>
          <p:nvPr>
            <p:ph type="dt" sz="half" idx="10"/>
          </p:nvPr>
        </p:nvSpPr>
        <p:spPr/>
        <p:txBody>
          <a:bodyPr/>
          <a:lstStyle/>
          <a:p>
            <a:fld id="{423602E9-CAC3-422E-A6CC-83F61A4C1A29}" type="datetime1">
              <a:rPr lang="nb-NO" smtClean="0"/>
              <a:t>27.11.2020</a:t>
            </a:fld>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6238739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1_Sitat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72123" y="4517203"/>
            <a:ext cx="15373922" cy="3240888"/>
          </a:xfrm>
        </p:spPr>
        <p:txBody>
          <a:bodyPr anchor="b">
            <a:normAutofit/>
          </a:bodyPr>
          <a:lstStyle>
            <a:lvl1pPr>
              <a:defRPr sz="7797" cap="all" baseline="0"/>
            </a:lvl1pPr>
          </a:lstStyle>
          <a:p>
            <a:r>
              <a:rPr lang="nb-NO"/>
              <a:t>Klikk for å legge til sitat</a:t>
            </a:r>
          </a:p>
        </p:txBody>
      </p:sp>
      <p:sp>
        <p:nvSpPr>
          <p:cNvPr id="4" name="Plassholder for dato 3"/>
          <p:cNvSpPr>
            <a:spLocks noGrp="1"/>
          </p:cNvSpPr>
          <p:nvPr>
            <p:ph type="dt" sz="half" idx="10"/>
          </p:nvPr>
        </p:nvSpPr>
        <p:spPr/>
        <p:txBody>
          <a:bodyPr/>
          <a:lstStyle/>
          <a:p>
            <a:fld id="{6B710351-D704-4980-912B-DEFEA481B4CA}" type="datetime1">
              <a:rPr lang="nb-NO" smtClean="0"/>
              <a:t>27.11.2020</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144EAE02-D0ED-4232-BB86-9B482BFA6354}" type="slidenum">
              <a:rPr lang="en-US" smtClean="0"/>
              <a:t>‹#›</a:t>
            </a:fld>
            <a:endParaRPr lang="en-US"/>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3" y="7956996"/>
            <a:ext cx="15373922" cy="277000"/>
          </a:xfrm>
        </p:spPr>
        <p:txBody>
          <a:bodyPr>
            <a:normAutofit/>
          </a:bodyPr>
          <a:lstStyle>
            <a:lvl1pPr marL="0" indent="0">
              <a:buNone/>
              <a:defRPr sz="1799" cap="all" baseline="0"/>
            </a:lvl1pPr>
          </a:lstStyle>
          <a:p>
            <a:pPr lvl="0"/>
            <a:r>
              <a:rPr lang="en-US" err="1"/>
              <a:t>Sitert</a:t>
            </a:r>
            <a:r>
              <a:rPr lang="en-US"/>
              <a:t> </a:t>
            </a:r>
            <a:r>
              <a:rPr lang="en-US" err="1"/>
              <a:t>Kilde</a:t>
            </a:r>
            <a:endParaRPr lang="en-US"/>
          </a:p>
        </p:txBody>
      </p:sp>
    </p:spTree>
    <p:extLst>
      <p:ext uri="{BB962C8B-B14F-4D97-AF65-F5344CB8AC3E}">
        <p14:creationId xmlns:p14="http://schemas.microsoft.com/office/powerpoint/2010/main" val="36244301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cSld name="1_Sitatside /m bildebakgrunn">
    <p:bg>
      <p:bgPr>
        <a:solidFill>
          <a:schemeClr val="lt1"/>
        </a:solidFill>
        <a:effectLst/>
      </p:bgPr>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2999">
                <a:solidFill>
                  <a:schemeClr val="lt1"/>
                </a:solidFill>
              </a:defRPr>
            </a:lvl1pPr>
          </a:lstStyle>
          <a:p>
            <a:r>
              <a:rPr lang="en-US"/>
              <a:t>Click icon to add picture</a:t>
            </a:r>
          </a:p>
        </p:txBody>
      </p:sp>
      <p:sp>
        <p:nvSpPr>
          <p:cNvPr id="2" name="Tittel 1"/>
          <p:cNvSpPr>
            <a:spLocks noGrp="1"/>
          </p:cNvSpPr>
          <p:nvPr>
            <p:ph type="title" hasCustomPrompt="1"/>
          </p:nvPr>
        </p:nvSpPr>
        <p:spPr>
          <a:xfrm>
            <a:off x="972123" y="5597500"/>
            <a:ext cx="15373922" cy="2160591"/>
          </a:xfrm>
        </p:spPr>
        <p:txBody>
          <a:bodyPr anchor="b">
            <a:normAutofit/>
          </a:bodyPr>
          <a:lstStyle>
            <a:lvl1pPr>
              <a:defRPr sz="7797" cap="all" baseline="0">
                <a:solidFill>
                  <a:schemeClr val="accent1"/>
                </a:solidFill>
              </a:defRPr>
            </a:lvl1pPr>
          </a:lstStyle>
          <a:p>
            <a:r>
              <a:rPr lang="nb-NO"/>
              <a:t>Klikk for å legge til sitat</a:t>
            </a:r>
          </a:p>
        </p:txBody>
      </p:sp>
      <p:sp>
        <p:nvSpPr>
          <p:cNvPr id="4" name="Plassholder for dato 3"/>
          <p:cNvSpPr>
            <a:spLocks noGrp="1"/>
          </p:cNvSpPr>
          <p:nvPr>
            <p:ph type="dt" sz="half" idx="10"/>
          </p:nvPr>
        </p:nvSpPr>
        <p:spPr/>
        <p:txBody>
          <a:bodyPr/>
          <a:lstStyle>
            <a:lvl1pPr>
              <a:defRPr>
                <a:solidFill>
                  <a:schemeClr val="accent1"/>
                </a:solidFill>
              </a:defRPr>
            </a:lvl1pPr>
          </a:lstStyle>
          <a:p>
            <a:fld id="{AE50A0EB-ABFB-4C5F-9627-A2C1D4B05B4A}" type="datetime1">
              <a:rPr lang="nb-NO" smtClean="0"/>
              <a:t>27.11.2020</a:t>
            </a:fld>
            <a:endParaRPr lang="en-US"/>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en-US"/>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144EAE02-D0ED-4232-BB86-9B482BFA6354}" type="slidenum">
              <a:rPr lang="en-US" smtClean="0"/>
              <a:t>‹#›</a:t>
            </a:fld>
            <a:endParaRPr lang="en-US"/>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3" y="7956996"/>
            <a:ext cx="15373922" cy="277000"/>
          </a:xfrm>
        </p:spPr>
        <p:txBody>
          <a:bodyPr>
            <a:normAutofit/>
          </a:bodyPr>
          <a:lstStyle>
            <a:lvl1pPr marL="0" indent="0">
              <a:buNone/>
              <a:defRPr sz="1799" cap="all" baseline="0">
                <a:solidFill>
                  <a:schemeClr val="accent1"/>
                </a:solidFill>
              </a:defRPr>
            </a:lvl1pPr>
          </a:lstStyle>
          <a:p>
            <a:pPr lvl="0"/>
            <a:r>
              <a:rPr lang="en-US" err="1"/>
              <a:t>Sitert</a:t>
            </a:r>
            <a:r>
              <a:rPr lang="en-US"/>
              <a:t> </a:t>
            </a:r>
            <a:r>
              <a:rPr lang="en-US" err="1"/>
              <a:t>Kilde</a:t>
            </a:r>
            <a:endParaRPr lang="en-US"/>
          </a:p>
        </p:txBody>
      </p:sp>
      <p:sp>
        <p:nvSpPr>
          <p:cNvPr id="11" name="Plassholder for tekst 10">
            <a:extLst>
              <a:ext uri="{FF2B5EF4-FFF2-40B4-BE49-F238E27FC236}">
                <a16:creationId xmlns:a16="http://schemas.microsoft.com/office/drawing/2014/main" id="{A4AE70EA-EB2B-4642-8AB7-DC90C3F6A3D9}"/>
              </a:ext>
            </a:extLst>
          </p:cNvPr>
          <p:cNvSpPr>
            <a:spLocks noGrp="1"/>
          </p:cNvSpPr>
          <p:nvPr>
            <p:ph type="body" idx="14" hasCustomPrompt="1"/>
          </p:nvPr>
        </p:nvSpPr>
        <p:spPr>
          <a:xfrm>
            <a:off x="972123" y="972123"/>
            <a:ext cx="1004318" cy="595885"/>
          </a:xfrm>
          <a:blipFill>
            <a:blip r:embed="rId3" cstate="screen">
              <a:extLst>
                <a:ext uri="{28A0092B-C50C-407E-A947-70E740481C1C}">
                  <a14:useLocalDpi xmlns:a14="http://schemas.microsoft.com/office/drawing/2010/main"/>
                </a:ext>
              </a:extLst>
            </a:blip>
            <a:stretch>
              <a:fillRect/>
            </a:stretch>
          </a:blipFill>
        </p:spPr>
        <p:txBody>
          <a:bodyPr>
            <a:noAutofit/>
          </a:bodyPr>
          <a:lstStyle>
            <a:lvl1pPr>
              <a:defRPr sz="142">
                <a:solidFill>
                  <a:srgbClr val="000000"/>
                </a:solidFill>
              </a:defRPr>
            </a:lvl1pPr>
            <a:lvl2pPr>
              <a:defRPr sz="142">
                <a:solidFill>
                  <a:srgbClr val="000000"/>
                </a:solidFill>
              </a:defRPr>
            </a:lvl2pPr>
            <a:lvl3pPr>
              <a:defRPr sz="142">
                <a:solidFill>
                  <a:srgbClr val="000000"/>
                </a:solidFill>
              </a:defRPr>
            </a:lvl3pPr>
            <a:lvl4pPr>
              <a:defRPr sz="142">
                <a:solidFill>
                  <a:srgbClr val="000000"/>
                </a:solidFill>
              </a:defRPr>
            </a:lvl4pPr>
            <a:lvl5pPr>
              <a:defRPr sz="142">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52CA5463-497B-4D4A-821F-C1642E29C5EC}"/>
              </a:ext>
            </a:extLst>
          </p:cNvPr>
          <p:cNvSpPr>
            <a:spLocks noGrp="1"/>
          </p:cNvSpPr>
          <p:nvPr>
            <p:ph type="body" sz="quarter" idx="15" hasCustomPrompt="1"/>
          </p:nvPr>
        </p:nvSpPr>
        <p:spPr>
          <a:xfrm>
            <a:off x="972124" y="8774297"/>
            <a:ext cx="2313437" cy="27279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lvl1pPr>
              <a:defRPr sz="142">
                <a:solidFill>
                  <a:srgbClr val="000000"/>
                </a:solidFill>
              </a:defRPr>
            </a:lvl1pPr>
            <a:lvl2pPr>
              <a:defRPr sz="142">
                <a:solidFill>
                  <a:srgbClr val="000000"/>
                </a:solidFill>
              </a:defRPr>
            </a:lvl2pPr>
            <a:lvl3pPr>
              <a:defRPr sz="142">
                <a:solidFill>
                  <a:srgbClr val="000000"/>
                </a:solidFill>
              </a:defRPr>
            </a:lvl3pPr>
            <a:lvl4pPr>
              <a:defRPr sz="142">
                <a:solidFill>
                  <a:srgbClr val="000000"/>
                </a:solidFill>
              </a:defRPr>
            </a:lvl4pPr>
            <a:lvl5pPr>
              <a:defRPr sz="142">
                <a:solidFill>
                  <a:srgbClr val="000000"/>
                </a:solidFill>
              </a:defRPr>
            </a:lvl5pPr>
          </a:lstStyle>
          <a:p>
            <a:pPr lvl="0"/>
            <a:r>
              <a:rPr lang="nb-NO"/>
              <a:t> </a:t>
            </a:r>
            <a:endParaRPr lang="en-US"/>
          </a:p>
        </p:txBody>
      </p:sp>
    </p:spTree>
    <p:extLst>
      <p:ext uri="{BB962C8B-B14F-4D97-AF65-F5344CB8AC3E}">
        <p14:creationId xmlns:p14="http://schemas.microsoft.com/office/powerpoint/2010/main" val="2089557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1AEF8203-8B0A-4321-8460-FC1B062F7247}"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0" name="Plassholder for tekst 6">
            <a:extLst>
              <a:ext uri="{FF2B5EF4-FFF2-40B4-BE49-F238E27FC236}">
                <a16:creationId xmlns:a16="http://schemas.microsoft.com/office/drawing/2014/main"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540937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2C8848C-225A-4AA6-A303-8FE2938D381D}"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tel 1"/>
          <p:cNvSpPr>
            <a:spLocks noGrp="1"/>
          </p:cNvSpPr>
          <p:nvPr>
            <p:ph type="title"/>
          </p:nvPr>
        </p:nvSpPr>
        <p:spPr>
          <a:xfrm>
            <a:off x="972121" y="2374096"/>
            <a:ext cx="10027253" cy="664797"/>
          </a:xfrm>
        </p:spPr>
        <p:txBody>
          <a:bodyPr>
            <a:normAutofit/>
          </a:bodyPr>
          <a:lstStyle/>
          <a:p>
            <a:r>
              <a:rPr lang="en-US"/>
              <a:t>Click to edit Master title style</a:t>
            </a:r>
            <a:endParaRPr lang="nb-NO"/>
          </a:p>
        </p:txBody>
      </p:sp>
    </p:spTree>
    <p:extLst>
      <p:ext uri="{BB962C8B-B14F-4D97-AF65-F5344CB8AC3E}">
        <p14:creationId xmlns:p14="http://schemas.microsoft.com/office/powerpoint/2010/main" val="3267297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5BCF96B-8A83-4A76-94D0-78EEE6DA038D}"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9" name="Plassholder for bilde 2">
            <a:extLst>
              <a:ext uri="{FF2B5EF4-FFF2-40B4-BE49-F238E27FC236}">
                <a16:creationId xmlns:a16="http://schemas.microsoft.com/office/drawing/2014/main" id="{BBBCD936-BFAE-449A-8A24-0073D81BA783}"/>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en-US"/>
              <a:t>Click to edit Master title style</a:t>
            </a:r>
            <a:endParaRPr lang="nb-NO"/>
          </a:p>
        </p:txBody>
      </p:sp>
    </p:spTree>
    <p:extLst>
      <p:ext uri="{BB962C8B-B14F-4D97-AF65-F5344CB8AC3E}">
        <p14:creationId xmlns:p14="http://schemas.microsoft.com/office/powerpoint/2010/main" val="1062509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2236CDFA-B803-4843-8DE5-E804E73A4333}" type="datetime1">
              <a:rPr lang="nb-NO" smtClean="0"/>
              <a:t>27.11.2020</a:t>
            </a:fld>
            <a:endParaRPr lang="nb-NO"/>
          </a:p>
        </p:txBody>
      </p:sp>
      <p:sp>
        <p:nvSpPr>
          <p:cNvPr id="6" name="Plassholder for lysbildenummer 5"/>
          <p:cNvSpPr>
            <a:spLocks noGrp="1"/>
          </p:cNvSpPr>
          <p:nvPr>
            <p:ph type="sldNum" sz="quarter" idx="12"/>
          </p:nvPr>
        </p:nvSpPr>
        <p:spPr/>
        <p:txBody>
          <a:bodyPr/>
          <a:lstStyle>
            <a:lvl1pPr algn="ctr">
              <a:defRPr>
                <a:solidFill>
                  <a:schemeClr val="dk1"/>
                </a:solidFill>
              </a:defRPr>
            </a:lvl1pPr>
          </a:lstStyle>
          <a:p>
            <a:fld id="{5751DFAA-887F-4071-8EAD-E8CA316FCF06}" type="slidenum">
              <a:rPr lang="nb-NO" smtClean="0"/>
              <a:pPr/>
              <a:t>‹#›</a:t>
            </a:fld>
            <a:endParaRPr lang="nb-NO"/>
          </a:p>
        </p:txBody>
      </p:sp>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chor="t" anchorCtr="1">
            <a:normAutofit/>
          </a:bodyPr>
          <a:lstStyle>
            <a:lvl1pPr marL="0" indent="0" algn="ctr">
              <a:buNone/>
              <a:defRPr sz="3000">
                <a:solidFill>
                  <a:schemeClr val="lt1"/>
                </a:solidFill>
              </a:defRPr>
            </a:lvl1pPr>
          </a:lstStyle>
          <a:p>
            <a:r>
              <a:rPr lang="en-US"/>
              <a:t>Click icon to add picture</a:t>
            </a:r>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tel 1"/>
          <p:cNvSpPr>
            <a:spLocks noGrp="1"/>
          </p:cNvSpPr>
          <p:nvPr>
            <p:ph type="title"/>
          </p:nvPr>
        </p:nvSpPr>
        <p:spPr>
          <a:xfrm>
            <a:off x="972122" y="1709298"/>
            <a:ext cx="4860608" cy="1329595"/>
          </a:xfrm>
        </p:spPr>
        <p:txBody>
          <a:bodyPr/>
          <a:lstStyle/>
          <a:p>
            <a:r>
              <a:rPr lang="en-US"/>
              <a:t>Click to edit Master title style</a:t>
            </a:r>
            <a:endParaRPr lang="nb-NO"/>
          </a:p>
        </p:txBody>
      </p:sp>
    </p:spTree>
    <p:extLst>
      <p:ext uri="{BB962C8B-B14F-4D97-AF65-F5344CB8AC3E}">
        <p14:creationId xmlns:p14="http://schemas.microsoft.com/office/powerpoint/2010/main" val="4192639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sides bilde">
    <p:bg>
      <p:bgRef idx="1001">
        <a:schemeClr val="bg1"/>
      </p:bgRef>
    </p:bg>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95A97FA-54FC-4CFB-8970-25B3CA4D3B30}"/>
              </a:ext>
            </a:extLst>
          </p:cNvPr>
          <p:cNvSpPr>
            <a:spLocks noGrp="1"/>
          </p:cNvSpPr>
          <p:nvPr>
            <p:ph type="title"/>
          </p:nvPr>
        </p:nvSpPr>
        <p:spPr/>
        <p:txBody>
          <a:bodyPr/>
          <a:lstStyle/>
          <a:p>
            <a:r>
              <a:rPr lang="en-US"/>
              <a:t>Click to edit Master title style</a:t>
            </a:r>
            <a:endParaRPr lang="nb-NO"/>
          </a:p>
        </p:txBody>
      </p:sp>
      <p:sp>
        <p:nvSpPr>
          <p:cNvPr id="13" name="Plassholder for bilde 2">
            <a:extLst>
              <a:ext uri="{FF2B5EF4-FFF2-40B4-BE49-F238E27FC236}">
                <a16:creationId xmlns:a16="http://schemas.microsoft.com/office/drawing/2014/main" id="{7E55B23D-A101-4B76-A4BE-631E88A6A755}"/>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12" name="Plassholder for tekst 11">
            <a:extLst>
              <a:ext uri="{FF2B5EF4-FFF2-40B4-BE49-F238E27FC236}">
                <a16:creationId xmlns:a16="http://schemas.microsoft.com/office/drawing/2014/main" id="{10B431D3-7494-4FBC-B3D0-A66DB1B545B5}"/>
              </a:ext>
            </a:extLst>
          </p:cNvPr>
          <p:cNvSpPr>
            <a:spLocks noGrp="1" noChangeAspect="1"/>
          </p:cNvSpPr>
          <p:nvPr>
            <p:ph type="body" sz="quarter" idx="14" hasCustomPrompt="1"/>
          </p:nvPr>
        </p:nvSpPr>
        <p:spPr>
          <a:xfrm>
            <a:off x="972122" y="8774297"/>
            <a:ext cx="2314800" cy="27295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3" name="Plassholder for bunntekst 2"/>
          <p:cNvSpPr>
            <a:spLocks noGrp="1"/>
          </p:cNvSpPr>
          <p:nvPr>
            <p:ph type="ftr" sz="quarter" idx="11"/>
          </p:nvPr>
        </p:nvSpPr>
        <p:spPr/>
        <p:txBody>
          <a:bodyPr/>
          <a:lstStyle>
            <a:lvl1pPr>
              <a:defRPr>
                <a:solidFill>
                  <a:schemeClr val="accent1"/>
                </a:solidFill>
              </a:defRPr>
            </a:lvl1pPr>
          </a:lstStyle>
          <a:p>
            <a:endParaRPr lang="nb-NO"/>
          </a:p>
        </p:txBody>
      </p:sp>
      <p:sp>
        <p:nvSpPr>
          <p:cNvPr id="2" name="Plassholder for dato 1"/>
          <p:cNvSpPr>
            <a:spLocks noGrp="1"/>
          </p:cNvSpPr>
          <p:nvPr>
            <p:ph type="dt" sz="half" idx="10"/>
          </p:nvPr>
        </p:nvSpPr>
        <p:spPr/>
        <p:txBody>
          <a:bodyPr/>
          <a:lstStyle>
            <a:lvl1pPr>
              <a:defRPr>
                <a:solidFill>
                  <a:schemeClr val="accent1"/>
                </a:solidFill>
              </a:defRPr>
            </a:lvl1pPr>
          </a:lstStyle>
          <a:p>
            <a:fld id="{CF525DCC-E9A0-4F92-A546-AA6CE634A71F}" type="datetime1">
              <a:rPr lang="nb-NO" smtClean="0"/>
              <a:t>27.11.2020</a:t>
            </a:fld>
            <a:endParaRPr lang="nb-NO"/>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id="{10E39287-A8EF-4C34-A1FC-3948F2552699}"/>
              </a:ext>
            </a:extLst>
          </p:cNvPr>
          <p:cNvSpPr>
            <a:spLocks noGrp="1" noChangeAspect="1"/>
          </p:cNvSpPr>
          <p:nvPr>
            <p:ph type="body" idx="13" hasCustomPrompt="1"/>
          </p:nvPr>
        </p:nvSpPr>
        <p:spPr>
          <a:xfrm>
            <a:off x="972122" y="972123"/>
            <a:ext cx="1002794" cy="594981"/>
          </a:xfrm>
          <a:blipFill>
            <a:blip r:embed="rId4" cstate="screen">
              <a:extLst>
                <a:ext uri="{28A0092B-C50C-407E-A947-70E740481C1C}">
                  <a14:useLocalDpi xmlns:a14="http://schemas.microsoft.com/office/drawing/2010/main"/>
                </a:ext>
              </a:extLst>
            </a:blip>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130427978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B4BAA402-0D75-4702-AAF9-411BF25EF2CF}"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err="1"/>
              <a:t>Sitert</a:t>
            </a:r>
            <a:r>
              <a:rPr lang="en-US"/>
              <a:t> </a:t>
            </a:r>
            <a:r>
              <a:rPr lang="en-US" err="1"/>
              <a:t>Kilde</a:t>
            </a:r>
            <a:endParaRPr lang="en-US"/>
          </a:p>
        </p:txBody>
      </p:sp>
      <p:sp>
        <p:nvSpPr>
          <p:cNvPr id="3" name="Plassholder for innhold 2">
            <a:extLst>
              <a:ext uri="{FF2B5EF4-FFF2-40B4-BE49-F238E27FC236}">
                <a16:creationId xmlns:a16="http://schemas.microsoft.com/office/drawing/2014/main" id="{D855A8BB-F09A-43EB-83B6-9E6808FC71BF}"/>
              </a:ext>
            </a:extLst>
          </p:cNvPr>
          <p:cNvSpPr>
            <a:spLocks noGrp="1"/>
          </p:cNvSpPr>
          <p:nvPr>
            <p:ph sz="quarter" idx="14" hasCustomPrompt="1"/>
          </p:nvPr>
        </p:nvSpPr>
        <p:spPr>
          <a:xfrm>
            <a:off x="971550" y="3865563"/>
            <a:ext cx="15374938" cy="4090987"/>
          </a:xfrm>
        </p:spPr>
        <p:txBody>
          <a:bodyPr anchor="b">
            <a:normAutofit/>
          </a:bodyPr>
          <a:lstStyle>
            <a:lvl1pPr marL="0" indent="0">
              <a:buNone/>
              <a:defRPr sz="7800" b="1" cap="small" baseline="0">
                <a:latin typeface="+mn-lt"/>
              </a:defRPr>
            </a:lvl1pPr>
          </a:lstStyle>
          <a:p>
            <a:pPr lvl="0"/>
            <a:r>
              <a:rPr lang="nb-NO"/>
              <a:t>KLIKK FOR Å LEGGE TIL SITAT</a:t>
            </a:r>
          </a:p>
        </p:txBody>
      </p:sp>
      <p:sp>
        <p:nvSpPr>
          <p:cNvPr id="11" name="Tittel 10">
            <a:extLst>
              <a:ext uri="{FF2B5EF4-FFF2-40B4-BE49-F238E27FC236}">
                <a16:creationId xmlns:a16="http://schemas.microsoft.com/office/drawing/2014/main" id="{C25724EE-83DE-4F55-B1A7-757B4C389E11}"/>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907710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Ref idx="1001">
        <a:schemeClr val="bg1"/>
      </p:bgRef>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3" name="Plassholder for innhold 2">
            <a:extLst>
              <a:ext uri="{FF2B5EF4-FFF2-40B4-BE49-F238E27FC236}">
                <a16:creationId xmlns:a16="http://schemas.microsoft.com/office/drawing/2014/main" id="{8FDF11D9-DCBC-4A1E-9E24-23D51103A768}"/>
              </a:ext>
            </a:extLst>
          </p:cNvPr>
          <p:cNvSpPr>
            <a:spLocks noGrp="1"/>
          </p:cNvSpPr>
          <p:nvPr>
            <p:ph sz="quarter" idx="17" hasCustomPrompt="1"/>
          </p:nvPr>
        </p:nvSpPr>
        <p:spPr>
          <a:xfrm>
            <a:off x="971550" y="2711116"/>
            <a:ext cx="15374938" cy="5207081"/>
          </a:xfrm>
        </p:spPr>
        <p:txBody>
          <a:bodyPr anchor="b">
            <a:normAutofit/>
          </a:bodyPr>
          <a:lstStyle>
            <a:lvl1pPr marL="0" indent="0">
              <a:buNone/>
              <a:defRPr sz="7800" b="1" cap="small" baseline="0">
                <a:solidFill>
                  <a:schemeClr val="accent1"/>
                </a:solidFill>
              </a:defRPr>
            </a:lvl1pPr>
          </a:lstStyle>
          <a:p>
            <a:r>
              <a:rPr lang="nb-NO"/>
              <a:t>KLIKK FOR Å LEGGE TIL SITAT</a:t>
            </a:r>
          </a:p>
        </p:txBody>
      </p:sp>
      <p:sp>
        <p:nvSpPr>
          <p:cNvPr id="12" name="Plassholder for tekst 11">
            <a:extLst>
              <a:ext uri="{FF2B5EF4-FFF2-40B4-BE49-F238E27FC236}">
                <a16:creationId xmlns:a16="http://schemas.microsoft.com/office/drawing/2014/main" id="{52CA5463-497B-4D4A-821F-C1642E29C5EC}"/>
              </a:ext>
            </a:extLst>
          </p:cNvPr>
          <p:cNvSpPr>
            <a:spLocks noGrp="1" noChangeAspect="1"/>
          </p:cNvSpPr>
          <p:nvPr>
            <p:ph type="body" sz="quarter" idx="15" hasCustomPrompt="1"/>
          </p:nvPr>
        </p:nvSpPr>
        <p:spPr>
          <a:xfrm>
            <a:off x="972122" y="8774297"/>
            <a:ext cx="2314800" cy="27295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4" name="Plassholder for dato 3"/>
          <p:cNvSpPr>
            <a:spLocks noGrp="1"/>
          </p:cNvSpPr>
          <p:nvPr>
            <p:ph type="dt" sz="half" idx="10"/>
          </p:nvPr>
        </p:nvSpPr>
        <p:spPr/>
        <p:txBody>
          <a:bodyPr/>
          <a:lstStyle>
            <a:lvl1pPr>
              <a:defRPr>
                <a:solidFill>
                  <a:schemeClr val="accent1"/>
                </a:solidFill>
              </a:defRPr>
            </a:lvl1pPr>
          </a:lstStyle>
          <a:p>
            <a:fld id="{F377A6EC-E3A1-468B-8D0B-4FD7704297EA}" type="datetime1">
              <a:rPr lang="nb-NO" smtClean="0"/>
              <a:t>27.11.2020</a:t>
            </a:fld>
            <a:endParaRPr lang="nb-NO"/>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err="1"/>
              <a:t>Sitert</a:t>
            </a:r>
            <a:r>
              <a:rPr lang="en-US"/>
              <a:t> </a:t>
            </a:r>
            <a:r>
              <a:rPr lang="en-US" err="1"/>
              <a:t>Kilde</a:t>
            </a:r>
            <a:endParaRPr lang="en-US"/>
          </a:p>
        </p:txBody>
      </p:sp>
      <p:sp>
        <p:nvSpPr>
          <p:cNvPr id="11" name="Plassholder for tekst 10">
            <a:extLst>
              <a:ext uri="{FF2B5EF4-FFF2-40B4-BE49-F238E27FC236}">
                <a16:creationId xmlns:a16="http://schemas.microsoft.com/office/drawing/2014/main" id="{A4AE70EA-EB2B-4642-8AB7-DC90C3F6A3D9}"/>
              </a:ext>
            </a:extLst>
          </p:cNvPr>
          <p:cNvSpPr>
            <a:spLocks noGrp="1" noChangeAspect="1"/>
          </p:cNvSpPr>
          <p:nvPr>
            <p:ph type="body" idx="14" hasCustomPrompt="1"/>
          </p:nvPr>
        </p:nvSpPr>
        <p:spPr>
          <a:xfrm>
            <a:off x="972122" y="972123"/>
            <a:ext cx="1002794" cy="594981"/>
          </a:xfrm>
          <a:blipFill>
            <a:blip r:embed="rId4" cstate="screen">
              <a:extLst>
                <a:ext uri="{28A0092B-C50C-407E-A947-70E740481C1C}">
                  <a14:useLocalDpi xmlns:a14="http://schemas.microsoft.com/office/drawing/2010/main"/>
                </a:ext>
              </a:extLst>
            </a:blip>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0" name="Tittel 9" hidden="1">
            <a:extLst>
              <a:ext uri="{FF2B5EF4-FFF2-40B4-BE49-F238E27FC236}">
                <a16:creationId xmlns:a16="http://schemas.microsoft.com/office/drawing/2014/main" id="{E8835639-EE2E-4A8E-85E5-6F7FEBE5881A}"/>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72570339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EB7504F6-17C0-4CF5-AFB2-3A80CB35E3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pic>
        <p:nvPicPr>
          <p:cNvPr id="16" name="Bilde 15">
            <a:extLst>
              <a:ext uri="{FF2B5EF4-FFF2-40B4-BE49-F238E27FC236}">
                <a16:creationId xmlns:a16="http://schemas.microsoft.com/office/drawing/2014/main" id="{FD129A97-EA60-4B25-BBB4-F86EEC91CD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
        <p:nvSpPr>
          <p:cNvPr id="17" name="Plassholder for tekst 12">
            <a:extLst>
              <a:ext uri="{FF2B5EF4-FFF2-40B4-BE49-F238E27FC236}">
                <a16:creationId xmlns:a16="http://schemas.microsoft.com/office/drawing/2014/main" id="{9C1D9DB1-9D14-48E4-B639-36A543DBA3EA}"/>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en-US"/>
              <a:t>Click to edit Master title style</a:t>
            </a:r>
            <a:endParaRPr lang="nb-NO"/>
          </a:p>
        </p:txBody>
      </p:sp>
      <p:sp>
        <p:nvSpPr>
          <p:cNvPr id="21" name="Plassholder for tekst 12">
            <a:extLst>
              <a:ext uri="{FF2B5EF4-FFF2-40B4-BE49-F238E27FC236}">
                <a16:creationId xmlns:a16="http://schemas.microsoft.com/office/drawing/2014/main" id="{94888770-29E5-45E6-8B22-964B9DFB6FB1}"/>
              </a:ext>
            </a:extLst>
          </p:cNvPr>
          <p:cNvSpPr>
            <a:spLocks noGrp="1"/>
          </p:cNvSpPr>
          <p:nvPr>
            <p:ph type="body" sz="quarter" idx="15" hasCustomPrompt="1"/>
          </p:nvPr>
        </p:nvSpPr>
        <p:spPr>
          <a:xfrm>
            <a:off x="971548" y="2448306"/>
            <a:ext cx="9876034" cy="276999"/>
          </a:xfrm>
        </p:spPr>
        <p:txBody>
          <a:bodyPr>
            <a:noAutofit/>
          </a:bodyPr>
          <a:lstStyle>
            <a:lvl1pPr marL="0" indent="0">
              <a:spcAft>
                <a:spcPts val="0"/>
              </a:spcAft>
              <a:buNone/>
              <a:defRPr sz="2000" b="0" cap="all" baseline="0"/>
            </a:lvl1pPr>
          </a:lstStyle>
          <a:p>
            <a:pPr lvl="0"/>
            <a:r>
              <a:rPr lang="nb-NO" noProof="0"/>
              <a:t>KLIKK FOR Å LEGGE TIL NAVN PÅ ENHET</a:t>
            </a:r>
          </a:p>
        </p:txBody>
      </p:sp>
    </p:spTree>
    <p:extLst>
      <p:ext uri="{BB962C8B-B14F-4D97-AF65-F5344CB8AC3E}">
        <p14:creationId xmlns:p14="http://schemas.microsoft.com/office/powerpoint/2010/main" val="3490294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974665-2CE1-483D-88B3-CB30A2BC3BAC}"/>
              </a:ext>
            </a:extLst>
          </p:cNvPr>
          <p:cNvSpPr>
            <a:spLocks noGrp="1"/>
          </p:cNvSpPr>
          <p:nvPr>
            <p:ph type="title"/>
          </p:nvPr>
        </p:nvSpPr>
        <p:spPr/>
        <p:txBody>
          <a:bodyPr/>
          <a:lstStyle/>
          <a:p>
            <a:r>
              <a:rPr lang="en-US"/>
              <a:t>Click to edit Master title style</a:t>
            </a:r>
            <a:endParaRPr lang="nb-NO"/>
          </a:p>
        </p:txBody>
      </p:sp>
      <p:sp>
        <p:nvSpPr>
          <p:cNvPr id="3" name="Plassholder for dato 2">
            <a:extLst>
              <a:ext uri="{FF2B5EF4-FFF2-40B4-BE49-F238E27FC236}">
                <a16:creationId xmlns:a16="http://schemas.microsoft.com/office/drawing/2014/main" id="{33C111B8-F1CF-4BE4-B4A2-CDA3B27D1720}"/>
              </a:ext>
            </a:extLst>
          </p:cNvPr>
          <p:cNvSpPr>
            <a:spLocks noGrp="1"/>
          </p:cNvSpPr>
          <p:nvPr>
            <p:ph type="dt" sz="half" idx="10"/>
          </p:nvPr>
        </p:nvSpPr>
        <p:spPr/>
        <p:txBody>
          <a:bodyPr/>
          <a:lstStyle/>
          <a:p>
            <a:fld id="{74836B44-7DE2-42B3-8581-D20A422611C9}" type="datetime1">
              <a:rPr lang="nb-NO" smtClean="0"/>
              <a:t>27.11.2020</a:t>
            </a:fld>
            <a:endParaRPr lang="nb-NO"/>
          </a:p>
        </p:txBody>
      </p:sp>
      <p:sp>
        <p:nvSpPr>
          <p:cNvPr id="4" name="Plassholder for bunntekst 3">
            <a:extLst>
              <a:ext uri="{FF2B5EF4-FFF2-40B4-BE49-F238E27FC236}">
                <a16:creationId xmlns:a16="http://schemas.microsoft.com/office/drawing/2014/main" id="{68A6FDDF-6E58-442D-8BA8-B2D96C2F19E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4F5FE2E-EAC7-4187-8408-27909E2522BB}"/>
              </a:ext>
            </a:extLst>
          </p:cNvPr>
          <p:cNvSpPr>
            <a:spLocks noGrp="1"/>
          </p:cNvSpPr>
          <p:nvPr>
            <p:ph type="sldNum" sz="quarter" idx="12"/>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120808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6" name="Plassholder for bunntekst 5"/>
          <p:cNvSpPr>
            <a:spLocks noGrp="1"/>
          </p:cNvSpPr>
          <p:nvPr>
            <p:ph type="ftr" sz="quarter" idx="11"/>
          </p:nvPr>
        </p:nvSpPr>
        <p:spPr/>
        <p:txBody>
          <a:bodyPr/>
          <a:lstStyle/>
          <a:p>
            <a:endParaRPr lang="nb-NO"/>
          </a:p>
        </p:txBody>
      </p:sp>
      <p:sp>
        <p:nvSpPr>
          <p:cNvPr id="5" name="Plassholder for dato 4"/>
          <p:cNvSpPr>
            <a:spLocks noGrp="1"/>
          </p:cNvSpPr>
          <p:nvPr>
            <p:ph type="dt" sz="half" idx="10"/>
          </p:nvPr>
        </p:nvSpPr>
        <p:spPr/>
        <p:txBody>
          <a:bodyPr/>
          <a:lstStyle/>
          <a:p>
            <a:fld id="{54A61E62-2F24-402C-A7D5-5E0E3E85ACC1}" type="datetime1">
              <a:rPr lang="nb-NO" smtClean="0"/>
              <a:t>27.11.2020</a:t>
            </a:fld>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4" name="Plassholder for innhold 3"/>
          <p:cNvSpPr>
            <a:spLocks noGrp="1"/>
          </p:cNvSpPr>
          <p:nvPr>
            <p:ph sz="half" idx="2"/>
          </p:nvPr>
        </p:nvSpPr>
        <p:spPr>
          <a:xfrm>
            <a:off x="8965122" y="3492436"/>
            <a:ext cx="7380922" cy="4680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3" name="Plassholder for innhold 2"/>
          <p:cNvSpPr>
            <a:spLocks noGrp="1"/>
          </p:cNvSpPr>
          <p:nvPr>
            <p:ph sz="half" idx="1"/>
          </p:nvPr>
        </p:nvSpPr>
        <p:spPr>
          <a:xfrm>
            <a:off x="972122" y="3492436"/>
            <a:ext cx="7380922" cy="4680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213274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Plassholder for bunntekst 7"/>
          <p:cNvSpPr>
            <a:spLocks noGrp="1"/>
          </p:cNvSpPr>
          <p:nvPr>
            <p:ph type="ftr" sz="quarter" idx="11"/>
          </p:nvPr>
        </p:nvSpPr>
        <p:spPr/>
        <p:txBody>
          <a:bodyPr/>
          <a:lstStyle/>
          <a:p>
            <a:endParaRPr lang="nb-NO"/>
          </a:p>
        </p:txBody>
      </p:sp>
      <p:sp>
        <p:nvSpPr>
          <p:cNvPr id="7" name="Plassholder for dato 6"/>
          <p:cNvSpPr>
            <a:spLocks noGrp="1"/>
          </p:cNvSpPr>
          <p:nvPr>
            <p:ph type="dt" sz="half" idx="10"/>
          </p:nvPr>
        </p:nvSpPr>
        <p:spPr/>
        <p:txBody>
          <a:bodyPr/>
          <a:lstStyle/>
          <a:p>
            <a:fld id="{99150FE0-82F8-4793-A204-38295FEEA417}" type="datetime1">
              <a:rPr lang="nb-NO" smtClean="0"/>
              <a:t>27.11.2020</a:t>
            </a:fld>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6" name="Plassholder for innhold 5"/>
          <p:cNvSpPr>
            <a:spLocks noGrp="1"/>
          </p:cNvSpPr>
          <p:nvPr>
            <p:ph sz="quarter" idx="4"/>
          </p:nvPr>
        </p:nvSpPr>
        <p:spPr>
          <a:xfrm>
            <a:off x="8965122" y="3954101"/>
            <a:ext cx="7380922" cy="4218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Click to edit Master text styles</a:t>
            </a:r>
          </a:p>
        </p:txBody>
      </p:sp>
      <p:sp>
        <p:nvSpPr>
          <p:cNvPr id="4" name="Plassholder for innhold 3"/>
          <p:cNvSpPr>
            <a:spLocks noGrp="1"/>
          </p:cNvSpPr>
          <p:nvPr>
            <p:ph sz="half" idx="2"/>
          </p:nvPr>
        </p:nvSpPr>
        <p:spPr>
          <a:xfrm>
            <a:off x="972122" y="3954101"/>
            <a:ext cx="7380922" cy="4218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Click to edit Master text styles</a:t>
            </a:r>
          </a:p>
        </p:txBody>
      </p:sp>
      <p:sp>
        <p:nvSpPr>
          <p:cNvPr id="10" name="Tittel 9">
            <a:extLst>
              <a:ext uri="{FF2B5EF4-FFF2-40B4-BE49-F238E27FC236}">
                <a16:creationId xmlns:a16="http://schemas.microsoft.com/office/drawing/2014/main" id="{2DA985E1-7DD2-458A-A77D-21904FB8115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4663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endParaRPr lang="nb-NO"/>
          </a:p>
        </p:txBody>
      </p:sp>
      <p:sp>
        <p:nvSpPr>
          <p:cNvPr id="3" name="Plassholder for dato 2"/>
          <p:cNvSpPr>
            <a:spLocks noGrp="1"/>
          </p:cNvSpPr>
          <p:nvPr>
            <p:ph type="dt" sz="half" idx="10"/>
          </p:nvPr>
        </p:nvSpPr>
        <p:spPr/>
        <p:txBody>
          <a:bodyPr/>
          <a:lstStyle/>
          <a:p>
            <a:fld id="{584212B4-3F12-4126-960E-1AC7A5C73D18}" type="datetime1">
              <a:rPr lang="nb-NO" smtClean="0"/>
              <a:t>27.11.2020</a:t>
            </a:fld>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5" name="Tittel 4" hidden="1">
            <a:extLst>
              <a:ext uri="{FF2B5EF4-FFF2-40B4-BE49-F238E27FC236}">
                <a16:creationId xmlns:a16="http://schemas.microsoft.com/office/drawing/2014/main" id="{84ABF12D-3347-4A44-9DA5-FA330C8E8189}"/>
              </a:ext>
            </a:extLst>
          </p:cNvPr>
          <p:cNvSpPr>
            <a:spLocks noGrp="1"/>
          </p:cNvSpPr>
          <p:nvPr>
            <p:ph type="title"/>
          </p:nvPr>
        </p:nvSpPr>
        <p:spPr/>
        <p:txBody>
          <a:bodyPr/>
          <a:lstStyle/>
          <a:p>
            <a:r>
              <a:rPr lang="en-US"/>
              <a:t>Click to edit Master title style</a:t>
            </a:r>
            <a:endParaRPr lang="nb-NO"/>
          </a:p>
        </p:txBody>
      </p:sp>
      <p:sp>
        <p:nvSpPr>
          <p:cNvPr id="3" name="Plassholder for bunntekst 2"/>
          <p:cNvSpPr>
            <a:spLocks noGrp="1"/>
          </p:cNvSpPr>
          <p:nvPr>
            <p:ph type="ftr" sz="quarter" idx="11"/>
          </p:nvPr>
        </p:nvSpPr>
        <p:spPr/>
        <p:txBody>
          <a:bodyPr/>
          <a:lstStyle/>
          <a:p>
            <a:endParaRPr lang="nb-NO"/>
          </a:p>
        </p:txBody>
      </p:sp>
      <p:sp>
        <p:nvSpPr>
          <p:cNvPr id="2" name="Plassholder for dato 1"/>
          <p:cNvSpPr>
            <a:spLocks noGrp="1"/>
          </p:cNvSpPr>
          <p:nvPr>
            <p:ph type="dt" sz="half" idx="10"/>
          </p:nvPr>
        </p:nvSpPr>
        <p:spPr/>
        <p:txBody>
          <a:bodyPr/>
          <a:lstStyle/>
          <a:p>
            <a:fld id="{5DD1350C-F31C-411A-BF7B-10A7A67FE107}" type="datetime1">
              <a:rPr lang="nb-NO" smtClean="0"/>
              <a:t>27.11.2020</a:t>
            </a:fld>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1_Sitatside /m bildebakgrunn">
    <p:bg>
      <p:bgPr>
        <a:solidFill>
          <a:schemeClr val="lt1"/>
        </a:solidFill>
        <a:effectLst/>
      </p:bgPr>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2999">
                <a:solidFill>
                  <a:schemeClr val="lt1"/>
                </a:solidFill>
              </a:defRPr>
            </a:lvl1pPr>
          </a:lstStyle>
          <a:p>
            <a:r>
              <a:rPr lang="en-US"/>
              <a:t>Click icon to add picture</a:t>
            </a:r>
          </a:p>
        </p:txBody>
      </p:sp>
      <p:sp>
        <p:nvSpPr>
          <p:cNvPr id="2" name="Tittel 1"/>
          <p:cNvSpPr>
            <a:spLocks noGrp="1"/>
          </p:cNvSpPr>
          <p:nvPr>
            <p:ph type="title" hasCustomPrompt="1"/>
          </p:nvPr>
        </p:nvSpPr>
        <p:spPr>
          <a:xfrm>
            <a:off x="972123" y="5597500"/>
            <a:ext cx="15373922" cy="2160591"/>
          </a:xfrm>
        </p:spPr>
        <p:txBody>
          <a:bodyPr anchor="b">
            <a:normAutofit/>
          </a:bodyPr>
          <a:lstStyle>
            <a:lvl1pPr>
              <a:defRPr sz="7797" cap="all" baseline="0">
                <a:solidFill>
                  <a:schemeClr val="accent1"/>
                </a:solidFill>
              </a:defRPr>
            </a:lvl1pPr>
          </a:lstStyle>
          <a:p>
            <a:r>
              <a:rPr lang="nb-NO"/>
              <a:t>Klikk for å legge til sitat</a:t>
            </a:r>
          </a:p>
        </p:txBody>
      </p:sp>
      <p:sp>
        <p:nvSpPr>
          <p:cNvPr id="4" name="Plassholder for dato 3"/>
          <p:cNvSpPr>
            <a:spLocks noGrp="1"/>
          </p:cNvSpPr>
          <p:nvPr>
            <p:ph type="dt" sz="half" idx="10"/>
          </p:nvPr>
        </p:nvSpPr>
        <p:spPr/>
        <p:txBody>
          <a:bodyPr/>
          <a:lstStyle>
            <a:lvl1pPr>
              <a:defRPr>
                <a:solidFill>
                  <a:schemeClr val="accent1"/>
                </a:solidFill>
              </a:defRPr>
            </a:lvl1pPr>
          </a:lstStyle>
          <a:p>
            <a:fld id="{A7234F98-5249-45A6-8E41-237BABB196AE}" type="datetime1">
              <a:rPr lang="nb-NO" smtClean="0"/>
              <a:t>27.11.2020</a:t>
            </a:fld>
            <a:endParaRPr lang="en-US"/>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en-US"/>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144EAE02-D0ED-4232-BB86-9B482BFA6354}" type="slidenum">
              <a:rPr lang="en-US" smtClean="0"/>
              <a:t>‹#›</a:t>
            </a:fld>
            <a:endParaRPr lang="en-US"/>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3" y="7956996"/>
            <a:ext cx="15373922" cy="277000"/>
          </a:xfrm>
        </p:spPr>
        <p:txBody>
          <a:bodyPr>
            <a:normAutofit/>
          </a:bodyPr>
          <a:lstStyle>
            <a:lvl1pPr marL="0" indent="0">
              <a:buNone/>
              <a:defRPr sz="1799" cap="all" baseline="0">
                <a:solidFill>
                  <a:schemeClr val="accent1"/>
                </a:solidFill>
              </a:defRPr>
            </a:lvl1pPr>
          </a:lstStyle>
          <a:p>
            <a:pPr lvl="0"/>
            <a:r>
              <a:rPr lang="en-US" err="1"/>
              <a:t>Sitert</a:t>
            </a:r>
            <a:r>
              <a:rPr lang="en-US"/>
              <a:t> </a:t>
            </a:r>
            <a:r>
              <a:rPr lang="en-US" err="1"/>
              <a:t>Kilde</a:t>
            </a:r>
            <a:endParaRPr lang="en-US"/>
          </a:p>
        </p:txBody>
      </p:sp>
      <p:sp>
        <p:nvSpPr>
          <p:cNvPr id="11" name="Plassholder for tekst 10">
            <a:extLst>
              <a:ext uri="{FF2B5EF4-FFF2-40B4-BE49-F238E27FC236}">
                <a16:creationId xmlns:a16="http://schemas.microsoft.com/office/drawing/2014/main" id="{A4AE70EA-EB2B-4642-8AB7-DC90C3F6A3D9}"/>
              </a:ext>
            </a:extLst>
          </p:cNvPr>
          <p:cNvSpPr>
            <a:spLocks noGrp="1"/>
          </p:cNvSpPr>
          <p:nvPr>
            <p:ph type="body" idx="14" hasCustomPrompt="1"/>
          </p:nvPr>
        </p:nvSpPr>
        <p:spPr>
          <a:xfrm>
            <a:off x="972123" y="972123"/>
            <a:ext cx="1004318" cy="595885"/>
          </a:xfrm>
          <a:blipFill>
            <a:blip r:embed="rId3" cstate="screen">
              <a:extLst>
                <a:ext uri="{28A0092B-C50C-407E-A947-70E740481C1C}">
                  <a14:useLocalDpi xmlns:a14="http://schemas.microsoft.com/office/drawing/2010/main"/>
                </a:ext>
              </a:extLst>
            </a:blip>
            <a:stretch>
              <a:fillRect/>
            </a:stretch>
          </a:blipFill>
        </p:spPr>
        <p:txBody>
          <a:bodyPr>
            <a:noAutofit/>
          </a:bodyPr>
          <a:lstStyle>
            <a:lvl1pPr>
              <a:defRPr sz="142">
                <a:solidFill>
                  <a:srgbClr val="000000"/>
                </a:solidFill>
              </a:defRPr>
            </a:lvl1pPr>
            <a:lvl2pPr>
              <a:defRPr sz="142">
                <a:solidFill>
                  <a:srgbClr val="000000"/>
                </a:solidFill>
              </a:defRPr>
            </a:lvl2pPr>
            <a:lvl3pPr>
              <a:defRPr sz="142">
                <a:solidFill>
                  <a:srgbClr val="000000"/>
                </a:solidFill>
              </a:defRPr>
            </a:lvl3pPr>
            <a:lvl4pPr>
              <a:defRPr sz="142">
                <a:solidFill>
                  <a:srgbClr val="000000"/>
                </a:solidFill>
              </a:defRPr>
            </a:lvl4pPr>
            <a:lvl5pPr>
              <a:defRPr sz="142">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52CA5463-497B-4D4A-821F-C1642E29C5EC}"/>
              </a:ext>
            </a:extLst>
          </p:cNvPr>
          <p:cNvSpPr>
            <a:spLocks noGrp="1"/>
          </p:cNvSpPr>
          <p:nvPr>
            <p:ph type="body" sz="quarter" idx="15" hasCustomPrompt="1"/>
          </p:nvPr>
        </p:nvSpPr>
        <p:spPr>
          <a:xfrm>
            <a:off x="972124" y="8774297"/>
            <a:ext cx="2313437" cy="27279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lvl1pPr>
              <a:defRPr sz="142">
                <a:solidFill>
                  <a:srgbClr val="000000"/>
                </a:solidFill>
              </a:defRPr>
            </a:lvl1pPr>
            <a:lvl2pPr>
              <a:defRPr sz="142">
                <a:solidFill>
                  <a:srgbClr val="000000"/>
                </a:solidFill>
              </a:defRPr>
            </a:lvl2pPr>
            <a:lvl3pPr>
              <a:defRPr sz="142">
                <a:solidFill>
                  <a:srgbClr val="000000"/>
                </a:solidFill>
              </a:defRPr>
            </a:lvl3pPr>
            <a:lvl4pPr>
              <a:defRPr sz="142">
                <a:solidFill>
                  <a:srgbClr val="000000"/>
                </a:solidFill>
              </a:defRPr>
            </a:lvl4pPr>
            <a:lvl5pPr>
              <a:defRPr sz="142">
                <a:solidFill>
                  <a:srgbClr val="000000"/>
                </a:solidFill>
              </a:defRPr>
            </a:lvl5pPr>
          </a:lstStyle>
          <a:p>
            <a:pPr lvl="0"/>
            <a:r>
              <a:rPr lang="nb-NO"/>
              <a:t> </a:t>
            </a:r>
            <a:endParaRPr lang="en-US"/>
          </a:p>
        </p:txBody>
      </p:sp>
    </p:spTree>
    <p:extLst>
      <p:ext uri="{BB962C8B-B14F-4D97-AF65-F5344CB8AC3E}">
        <p14:creationId xmlns:p14="http://schemas.microsoft.com/office/powerpoint/2010/main" val="3613513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For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5"/>
            <a:ext cx="13008769" cy="2160591"/>
          </a:xfrm>
        </p:spPr>
        <p:txBody>
          <a:bodyPr anchor="b">
            <a:normAutofit/>
          </a:bodyPr>
          <a:lstStyle>
            <a:lvl1pPr algn="l">
              <a:defRPr sz="7797"/>
            </a:lvl1pPr>
          </a:lstStyle>
          <a:p>
            <a:r>
              <a:rPr lang="en-US"/>
              <a:t>Click to edit Master title style</a:t>
            </a:r>
            <a:endParaRPr lang="nb-NO"/>
          </a:p>
        </p:txBody>
      </p:sp>
      <p:sp>
        <p:nvSpPr>
          <p:cNvPr id="3" name="Undertittel 2"/>
          <p:cNvSpPr>
            <a:spLocks noGrp="1"/>
          </p:cNvSpPr>
          <p:nvPr>
            <p:ph type="subTitle" idx="1"/>
          </p:nvPr>
        </p:nvSpPr>
        <p:spPr>
          <a:xfrm>
            <a:off x="972122" y="5489578"/>
            <a:ext cx="13008769" cy="923330"/>
          </a:xfrm>
        </p:spPr>
        <p:txBody>
          <a:bodyPr>
            <a:normAutofit/>
          </a:bodyPr>
          <a:lstStyle>
            <a:lvl1pPr marL="0" indent="0" algn="l">
              <a:spcAft>
                <a:spcPts val="0"/>
              </a:spcAft>
              <a:buNone/>
              <a:defRPr sz="2999"/>
            </a:lvl1pPr>
            <a:lvl2pPr marL="649828" indent="0" algn="ctr">
              <a:buNone/>
              <a:defRPr sz="2843"/>
            </a:lvl2pPr>
            <a:lvl3pPr marL="1299658" indent="0" algn="ctr">
              <a:buNone/>
              <a:defRPr sz="2558"/>
            </a:lvl3pPr>
            <a:lvl4pPr marL="1949487" indent="0" algn="ctr">
              <a:buNone/>
              <a:defRPr sz="2274"/>
            </a:lvl4pPr>
            <a:lvl5pPr marL="2599315" indent="0" algn="ctr">
              <a:buNone/>
              <a:defRPr sz="2274"/>
            </a:lvl5pPr>
            <a:lvl6pPr marL="3249143" indent="0" algn="ctr">
              <a:buNone/>
              <a:defRPr sz="2274"/>
            </a:lvl6pPr>
            <a:lvl7pPr marL="3898972" indent="0" algn="ctr">
              <a:buNone/>
              <a:defRPr sz="2274"/>
            </a:lvl7pPr>
            <a:lvl8pPr marL="4548802" indent="0" algn="ctr">
              <a:buNone/>
              <a:defRPr sz="2274"/>
            </a:lvl8pPr>
            <a:lvl9pPr marL="5198630" indent="0" algn="ctr">
              <a:buNone/>
              <a:defRPr sz="2274"/>
            </a:lvl9pPr>
          </a:lstStyle>
          <a:p>
            <a:r>
              <a:rPr lang="en-US"/>
              <a:t>Click to edit Master subtitle style</a:t>
            </a:r>
            <a:endParaRPr lang="nb-NO"/>
          </a:p>
        </p:txBody>
      </p:sp>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2"/>
            <a:ext cx="6589394" cy="553998"/>
          </a:xfrm>
        </p:spPr>
        <p:txBody>
          <a:bodyPr>
            <a:normAutofit/>
          </a:bodyPr>
          <a:lstStyle>
            <a:lvl1pPr marL="0" indent="0">
              <a:spcAft>
                <a:spcPts val="0"/>
              </a:spcAft>
              <a:buNone/>
              <a:defRPr sz="1799" b="1"/>
            </a:lvl1pPr>
          </a:lstStyle>
          <a:p>
            <a:pPr lvl="0"/>
            <a:r>
              <a:rPr lang="nb-NO" noProof="0"/>
              <a:t>Fornavn Etternavn, </a:t>
            </a:r>
            <a:r>
              <a:rPr lang="nb-NO" noProof="0" err="1"/>
              <a:t>dd.mm.yy</a:t>
            </a:r>
            <a:endParaRPr lang="nb-NO" noProof="0"/>
          </a:p>
        </p:txBody>
      </p:sp>
      <p:pic>
        <p:nvPicPr>
          <p:cNvPr id="12" name="Bilde 11">
            <a:extLst>
              <a:ext uri="{FF2B5EF4-FFF2-40B4-BE49-F238E27FC236}">
                <a16:creationId xmlns:a16="http://schemas.microsoft.com/office/drawing/2014/main" id="{7EDEB9E3-FC37-4F28-A31A-942C5B1731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3" y="8774298"/>
            <a:ext cx="2494800" cy="294183"/>
          </a:xfrm>
          <a:prstGeom prst="rect">
            <a:avLst/>
          </a:prstGeom>
        </p:spPr>
      </p:pic>
      <p:pic>
        <p:nvPicPr>
          <p:cNvPr id="15" name="Bilde 14">
            <a:extLst>
              <a:ext uri="{FF2B5EF4-FFF2-40B4-BE49-F238E27FC236}">
                <a16:creationId xmlns:a16="http://schemas.microsoft.com/office/drawing/2014/main" id="{8C765CAD-F883-4556-8A24-D0AA5468F3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3" y="846105"/>
            <a:ext cx="1188000" cy="702328"/>
          </a:xfrm>
          <a:prstGeom prst="rect">
            <a:avLst/>
          </a:prstGeom>
        </p:spPr>
      </p:pic>
      <p:sp>
        <p:nvSpPr>
          <p:cNvPr id="16" name="Plassholder for tekst 12">
            <a:extLst>
              <a:ext uri="{FF2B5EF4-FFF2-40B4-BE49-F238E27FC236}">
                <a16:creationId xmlns:a16="http://schemas.microsoft.com/office/drawing/2014/main" id="{38D8242E-D141-45F0-BC84-05601E05B5A1}"/>
              </a:ext>
            </a:extLst>
          </p:cNvPr>
          <p:cNvSpPr>
            <a:spLocks noGrp="1"/>
          </p:cNvSpPr>
          <p:nvPr>
            <p:ph type="body" sz="quarter" idx="15" hasCustomPrompt="1"/>
          </p:nvPr>
        </p:nvSpPr>
        <p:spPr>
          <a:xfrm>
            <a:off x="971549" y="2448306"/>
            <a:ext cx="13008769" cy="277000"/>
          </a:xfrm>
        </p:spPr>
        <p:txBody>
          <a:bodyPr>
            <a:noAutofit/>
          </a:bodyPr>
          <a:lstStyle>
            <a:lvl1pPr marL="0" indent="0">
              <a:spcAft>
                <a:spcPts val="0"/>
              </a:spcAft>
              <a:buNone/>
              <a:defRPr sz="1999" b="0" cap="all" baseline="0"/>
            </a:lvl1pPr>
          </a:lstStyle>
          <a:p>
            <a:pPr lvl="0"/>
            <a:r>
              <a:rPr lang="nb-NO" noProof="0"/>
              <a:t>KLIKK FOR Å LEGGE TIL NAVN PÅ ENHET</a:t>
            </a:r>
          </a:p>
        </p:txBody>
      </p:sp>
    </p:spTree>
    <p:extLst>
      <p:ext uri="{BB962C8B-B14F-4D97-AF65-F5344CB8AC3E}">
        <p14:creationId xmlns:p14="http://schemas.microsoft.com/office/powerpoint/2010/main" val="1450058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1_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AAAC713-0B32-497B-A527-C3BC24171863}" type="datetime1">
              <a:rPr lang="nb-NO" smtClean="0"/>
              <a:t>27.11.2020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773820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For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nb-NO"/>
              <a:t>Klikk for å redigere tittelstil</a:t>
            </a:r>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p>
        </p:txBody>
      </p:sp>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pic>
        <p:nvPicPr>
          <p:cNvPr id="12" name="Bilde 11">
            <a:extLst>
              <a:ext uri="{FF2B5EF4-FFF2-40B4-BE49-F238E27FC236}">
                <a16:creationId xmlns:a16="http://schemas.microsoft.com/office/drawing/2014/main" id="{7EDEB9E3-FC37-4F28-A31A-942C5B1731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15" name="Bilde 14">
            <a:extLst>
              <a:ext uri="{FF2B5EF4-FFF2-40B4-BE49-F238E27FC236}">
                <a16:creationId xmlns:a16="http://schemas.microsoft.com/office/drawing/2014/main" id="{8C765CAD-F883-4556-8A24-D0AA5468F3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
        <p:nvSpPr>
          <p:cNvPr id="16" name="Plassholder for tekst 12">
            <a:extLst>
              <a:ext uri="{FF2B5EF4-FFF2-40B4-BE49-F238E27FC236}">
                <a16:creationId xmlns:a16="http://schemas.microsoft.com/office/drawing/2014/main" id="{38D8242E-D141-45F0-BC84-05601E05B5A1}"/>
              </a:ext>
            </a:extLst>
          </p:cNvPr>
          <p:cNvSpPr>
            <a:spLocks noGrp="1"/>
          </p:cNvSpPr>
          <p:nvPr>
            <p:ph type="body" sz="quarter" idx="15" hasCustomPrompt="1"/>
          </p:nvPr>
        </p:nvSpPr>
        <p:spPr>
          <a:xfrm>
            <a:off x="971548" y="2448306"/>
            <a:ext cx="13008769" cy="276999"/>
          </a:xfrm>
        </p:spPr>
        <p:txBody>
          <a:bodyPr>
            <a:noAutofit/>
          </a:bodyPr>
          <a:lstStyle>
            <a:lvl1pPr marL="0" indent="0">
              <a:spcAft>
                <a:spcPts val="0"/>
              </a:spcAft>
              <a:buNone/>
              <a:defRPr sz="2000" b="0" cap="all" baseline="0"/>
            </a:lvl1pPr>
          </a:lstStyle>
          <a:p>
            <a:pPr lvl="0"/>
            <a:r>
              <a:rPr lang="nb-NO" noProof="0"/>
              <a:t>KLIKK FOR Å LEGGE TIL NAVN PÅ ENHET</a:t>
            </a:r>
          </a:p>
        </p:txBody>
      </p:sp>
    </p:spTree>
    <p:extLst>
      <p:ext uri="{BB962C8B-B14F-4D97-AF65-F5344CB8AC3E}">
        <p14:creationId xmlns:p14="http://schemas.microsoft.com/office/powerpoint/2010/main" val="3026048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Forside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nb-NO"/>
              <a:t>Klikk for å redigere tittelstil</a:t>
            </a:r>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normAutofit/>
          </a:bodyPr>
          <a:lstStyle>
            <a:lvl1pPr marL="0" indent="0" algn="ctr">
              <a:buNone/>
              <a:defRPr sz="3000"/>
            </a:lvl1pPr>
          </a:lstStyle>
          <a:p>
            <a:r>
              <a:rPr lang="nb-NO"/>
              <a:t>Klikk på ikonet for å legge til et bilde</a:t>
            </a:r>
            <a:endParaRPr lang="en-US"/>
          </a:p>
        </p:txBody>
      </p:sp>
      <p:pic>
        <p:nvPicPr>
          <p:cNvPr id="15" name="Bilde 14">
            <a:extLst>
              <a:ext uri="{FF2B5EF4-FFF2-40B4-BE49-F238E27FC236}">
                <a16:creationId xmlns:a16="http://schemas.microsoft.com/office/drawing/2014/main" id="{EB7504F6-17C0-4CF5-AFB2-3A80CB35E3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16" name="Bilde 15">
            <a:extLst>
              <a:ext uri="{FF2B5EF4-FFF2-40B4-BE49-F238E27FC236}">
                <a16:creationId xmlns:a16="http://schemas.microsoft.com/office/drawing/2014/main" id="{FD129A97-EA60-4B25-BBB4-F86EEC91CD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
        <p:nvSpPr>
          <p:cNvPr id="17" name="Plassholder for tekst 12">
            <a:extLst>
              <a:ext uri="{FF2B5EF4-FFF2-40B4-BE49-F238E27FC236}">
                <a16:creationId xmlns:a16="http://schemas.microsoft.com/office/drawing/2014/main" id="{9C1D9DB1-9D14-48E4-B639-36A543DBA3EA}"/>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21" name="Plassholder for tekst 12">
            <a:extLst>
              <a:ext uri="{FF2B5EF4-FFF2-40B4-BE49-F238E27FC236}">
                <a16:creationId xmlns:a16="http://schemas.microsoft.com/office/drawing/2014/main" id="{94888770-29E5-45E6-8B22-964B9DFB6FB1}"/>
              </a:ext>
            </a:extLst>
          </p:cNvPr>
          <p:cNvSpPr>
            <a:spLocks noGrp="1"/>
          </p:cNvSpPr>
          <p:nvPr>
            <p:ph type="body" sz="quarter" idx="15" hasCustomPrompt="1"/>
          </p:nvPr>
        </p:nvSpPr>
        <p:spPr>
          <a:xfrm>
            <a:off x="971548" y="2448306"/>
            <a:ext cx="9876034" cy="276999"/>
          </a:xfrm>
        </p:spPr>
        <p:txBody>
          <a:bodyPr>
            <a:noAutofit/>
          </a:bodyPr>
          <a:lstStyle>
            <a:lvl1pPr marL="0" indent="0">
              <a:spcAft>
                <a:spcPts val="0"/>
              </a:spcAft>
              <a:buNone/>
              <a:defRPr sz="2000" b="0" cap="all" baseline="0"/>
            </a:lvl1pPr>
          </a:lstStyle>
          <a:p>
            <a:pPr lvl="0"/>
            <a:r>
              <a:rPr lang="nb-NO" noProof="0"/>
              <a:t>KLIKK FOR Å LEGGE TIL NAVN PÅ ENHET</a:t>
            </a:r>
          </a:p>
        </p:txBody>
      </p:sp>
    </p:spTree>
    <p:extLst>
      <p:ext uri="{BB962C8B-B14F-4D97-AF65-F5344CB8AC3E}">
        <p14:creationId xmlns:p14="http://schemas.microsoft.com/office/powerpoint/2010/main" val="203781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AFD735A7-D3E8-41C4-806A-8C85258F68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3"/>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16" name="Plassholder for tekst 12">
            <a:extLst>
              <a:ext uri="{FF2B5EF4-FFF2-40B4-BE49-F238E27FC236}">
                <a16:creationId xmlns:a16="http://schemas.microsoft.com/office/drawing/2014/main" id="{2F0613AD-AA81-4A70-ADB1-14287F5EEC3A}"/>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en-US"/>
              <a:t>Click to edit Master title style</a:t>
            </a:r>
            <a:endParaRPr lang="nb-NO"/>
          </a:p>
        </p:txBody>
      </p:sp>
      <p:sp>
        <p:nvSpPr>
          <p:cNvPr id="17" name="Plassholder for tekst 12">
            <a:extLst>
              <a:ext uri="{FF2B5EF4-FFF2-40B4-BE49-F238E27FC236}">
                <a16:creationId xmlns:a16="http://schemas.microsoft.com/office/drawing/2014/main" id="{322E6955-7906-4333-9641-6171DC5B95A1}"/>
              </a:ext>
            </a:extLst>
          </p:cNvPr>
          <p:cNvSpPr>
            <a:spLocks noGrp="1"/>
          </p:cNvSpPr>
          <p:nvPr>
            <p:ph type="body" sz="quarter" idx="15" hasCustomPrompt="1"/>
          </p:nvPr>
        </p:nvSpPr>
        <p:spPr>
          <a:xfrm>
            <a:off x="971548" y="2448306"/>
            <a:ext cx="7258507" cy="276999"/>
          </a:xfrm>
        </p:spPr>
        <p:txBody>
          <a:bodyPr>
            <a:noAutofit/>
          </a:bodyPr>
          <a:lstStyle>
            <a:lvl1pPr marL="0" indent="0">
              <a:spcAft>
                <a:spcPts val="0"/>
              </a:spcAft>
              <a:buNone/>
              <a:defRPr sz="1400" b="0" cap="all" baseline="0"/>
            </a:lvl1pPr>
          </a:lstStyle>
          <a:p>
            <a:pPr lvl="0"/>
            <a:r>
              <a:rPr lang="nb-NO" noProof="0"/>
              <a:t>KLIKK FOR Å LEGGE TIL NAVN PÅ ENHET</a:t>
            </a:r>
          </a:p>
        </p:txBody>
      </p:sp>
      <p:pic>
        <p:nvPicPr>
          <p:cNvPr id="15" name="Bilde 14">
            <a:extLst>
              <a:ext uri="{FF2B5EF4-FFF2-40B4-BE49-F238E27FC236}">
                <a16:creationId xmlns:a16="http://schemas.microsoft.com/office/drawing/2014/main" id="{248145DB-5601-4BE7-B950-1E39403F49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514112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Forside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nb-NO"/>
              <a:t>Klikk for å redigere tittelstil</a:t>
            </a:r>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a:t>Klikk på ikonet for å legge til et bilde</a:t>
            </a:r>
            <a:endParaRPr lang="en-US"/>
          </a:p>
        </p:txBody>
      </p:sp>
      <p:pic>
        <p:nvPicPr>
          <p:cNvPr id="12" name="Bilde 11">
            <a:extLst>
              <a:ext uri="{FF2B5EF4-FFF2-40B4-BE49-F238E27FC236}">
                <a16:creationId xmlns:a16="http://schemas.microsoft.com/office/drawing/2014/main" id="{AFD735A7-D3E8-41C4-806A-8C85258F68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15" name="Bilde 14">
            <a:extLst>
              <a:ext uri="{FF2B5EF4-FFF2-40B4-BE49-F238E27FC236}">
                <a16:creationId xmlns:a16="http://schemas.microsoft.com/office/drawing/2014/main" id="{248145DB-5601-4BE7-B950-1E39403F49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
        <p:nvSpPr>
          <p:cNvPr id="16" name="Plassholder for tekst 12">
            <a:extLst>
              <a:ext uri="{FF2B5EF4-FFF2-40B4-BE49-F238E27FC236}">
                <a16:creationId xmlns:a16="http://schemas.microsoft.com/office/drawing/2014/main" id="{2F0613AD-AA81-4A70-ADB1-14287F5EEC3A}"/>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17" name="Plassholder for tekst 12">
            <a:extLst>
              <a:ext uri="{FF2B5EF4-FFF2-40B4-BE49-F238E27FC236}">
                <a16:creationId xmlns:a16="http://schemas.microsoft.com/office/drawing/2014/main" id="{322E6955-7906-4333-9641-6171DC5B95A1}"/>
              </a:ext>
            </a:extLst>
          </p:cNvPr>
          <p:cNvSpPr>
            <a:spLocks noGrp="1"/>
          </p:cNvSpPr>
          <p:nvPr>
            <p:ph type="body" sz="quarter" idx="15" hasCustomPrompt="1"/>
          </p:nvPr>
        </p:nvSpPr>
        <p:spPr>
          <a:xfrm>
            <a:off x="971548" y="2448306"/>
            <a:ext cx="7258507" cy="276999"/>
          </a:xfrm>
        </p:spPr>
        <p:txBody>
          <a:bodyPr>
            <a:noAutofit/>
          </a:bodyPr>
          <a:lstStyle>
            <a:lvl1pPr marL="0" indent="0">
              <a:spcAft>
                <a:spcPts val="0"/>
              </a:spcAft>
              <a:buNone/>
              <a:defRPr sz="1400" b="0" cap="all" baseline="0"/>
            </a:lvl1pPr>
          </a:lstStyle>
          <a:p>
            <a:pPr lvl="0"/>
            <a:r>
              <a:rPr lang="nb-NO" noProof="0"/>
              <a:t>KLIKK FOR Å LEGGE TIL NAVN PÅ ENHET</a:t>
            </a:r>
          </a:p>
        </p:txBody>
      </p:sp>
    </p:spTree>
    <p:extLst>
      <p:ext uri="{BB962C8B-B14F-4D97-AF65-F5344CB8AC3E}">
        <p14:creationId xmlns:p14="http://schemas.microsoft.com/office/powerpoint/2010/main" val="276616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Forside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a:t>Klikk på ikonet for å legge til et bilde</a:t>
            </a:r>
            <a:endParaRPr lang="en-US"/>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nb-NO"/>
              <a:t>Klikk for å redigere tittelstil</a:t>
            </a:r>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p>
        </p:txBody>
      </p:sp>
      <p:pic>
        <p:nvPicPr>
          <p:cNvPr id="12" name="Bilde 11">
            <a:extLst>
              <a:ext uri="{FF2B5EF4-FFF2-40B4-BE49-F238E27FC236}">
                <a16:creationId xmlns:a16="http://schemas.microsoft.com/office/drawing/2014/main" id="{54B2F574-3FB7-4075-B8B4-B0B1F5F3F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15" name="Bilde 14">
            <a:extLst>
              <a:ext uri="{FF2B5EF4-FFF2-40B4-BE49-F238E27FC236}">
                <a16:creationId xmlns:a16="http://schemas.microsoft.com/office/drawing/2014/main" id="{B941E73A-9838-4549-8A04-A3532C39D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
        <p:nvSpPr>
          <p:cNvPr id="16" name="Plassholder for tekst 12">
            <a:extLst>
              <a:ext uri="{FF2B5EF4-FFF2-40B4-BE49-F238E27FC236}">
                <a16:creationId xmlns:a16="http://schemas.microsoft.com/office/drawing/2014/main" id="{D0518BE8-1E49-4FE0-9AE1-D7210E6B44B6}"/>
              </a:ext>
            </a:extLst>
          </p:cNvPr>
          <p:cNvSpPr>
            <a:spLocks noGrp="1"/>
          </p:cNvSpPr>
          <p:nvPr>
            <p:ph type="body" sz="quarter" idx="13" hasCustomPrompt="1"/>
          </p:nvPr>
        </p:nvSpPr>
        <p:spPr>
          <a:xfrm>
            <a:off x="971551" y="7258051"/>
            <a:ext cx="4637380"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17" name="Plassholder for tekst 12">
            <a:extLst>
              <a:ext uri="{FF2B5EF4-FFF2-40B4-BE49-F238E27FC236}">
                <a16:creationId xmlns:a16="http://schemas.microsoft.com/office/drawing/2014/main" id="{CB39742B-312D-4C5F-A86C-528AEF1EAFC6}"/>
              </a:ext>
            </a:extLst>
          </p:cNvPr>
          <p:cNvSpPr>
            <a:spLocks noGrp="1"/>
          </p:cNvSpPr>
          <p:nvPr>
            <p:ph type="body" sz="quarter" idx="15" hasCustomPrompt="1"/>
          </p:nvPr>
        </p:nvSpPr>
        <p:spPr>
          <a:xfrm>
            <a:off x="971548" y="2448306"/>
            <a:ext cx="4637380" cy="276999"/>
          </a:xfrm>
        </p:spPr>
        <p:txBody>
          <a:bodyPr>
            <a:noAutofit/>
          </a:bodyPr>
          <a:lstStyle>
            <a:lvl1pPr marL="0" indent="0">
              <a:spcAft>
                <a:spcPts val="0"/>
              </a:spcAft>
              <a:buNone/>
              <a:defRPr sz="1400" b="0" cap="all" baseline="0"/>
            </a:lvl1pPr>
          </a:lstStyle>
          <a:p>
            <a:pPr lvl="0"/>
            <a:r>
              <a:rPr lang="nb-NO" noProof="0"/>
              <a:t>KLIKK FOR Å LEGGE TIL NAVN PÅ ENHET</a:t>
            </a:r>
          </a:p>
        </p:txBody>
      </p:sp>
    </p:spTree>
    <p:extLst>
      <p:ext uri="{BB962C8B-B14F-4D97-AF65-F5344CB8AC3E}">
        <p14:creationId xmlns:p14="http://schemas.microsoft.com/office/powerpoint/2010/main" val="710778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Forside, samarbei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nb-NO"/>
              <a:t>Klikk for å redigere tittelstil</a:t>
            </a:r>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p>
        </p:txBody>
      </p:sp>
      <p:sp>
        <p:nvSpPr>
          <p:cNvPr id="5" name="Plassholder for bilde 4">
            <a:extLst>
              <a:ext uri="{FF2B5EF4-FFF2-40B4-BE49-F238E27FC236}">
                <a16:creationId xmlns:a16="http://schemas.microsoft.com/office/drawing/2014/main"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a:t>Logo</a:t>
            </a:r>
          </a:p>
        </p:txBody>
      </p:sp>
      <p:pic>
        <p:nvPicPr>
          <p:cNvPr id="12" name="Bilde 11">
            <a:extLst>
              <a:ext uri="{FF2B5EF4-FFF2-40B4-BE49-F238E27FC236}">
                <a16:creationId xmlns:a16="http://schemas.microsoft.com/office/drawing/2014/main" id="{E808A55B-AE2E-4715-A55A-586E335234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15" name="Bilde 14">
            <a:extLst>
              <a:ext uri="{FF2B5EF4-FFF2-40B4-BE49-F238E27FC236}">
                <a16:creationId xmlns:a16="http://schemas.microsoft.com/office/drawing/2014/main" id="{83011402-432B-40E2-A540-AD45AC63D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
        <p:nvSpPr>
          <p:cNvPr id="16" name="Plassholder for tekst 12">
            <a:extLst>
              <a:ext uri="{FF2B5EF4-FFF2-40B4-BE49-F238E27FC236}">
                <a16:creationId xmlns:a16="http://schemas.microsoft.com/office/drawing/2014/main" id="{0E6B520D-9885-456E-AFF0-6F0EB634B7A2}"/>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17" name="Plassholder for tekst 12">
            <a:extLst>
              <a:ext uri="{FF2B5EF4-FFF2-40B4-BE49-F238E27FC236}">
                <a16:creationId xmlns:a16="http://schemas.microsoft.com/office/drawing/2014/main" id="{2CBD7CF0-AEBB-405C-9646-C7EF3E0DE710}"/>
              </a:ext>
            </a:extLst>
          </p:cNvPr>
          <p:cNvSpPr>
            <a:spLocks noGrp="1"/>
          </p:cNvSpPr>
          <p:nvPr>
            <p:ph type="body" sz="quarter" idx="15" hasCustomPrompt="1"/>
          </p:nvPr>
        </p:nvSpPr>
        <p:spPr>
          <a:xfrm>
            <a:off x="971548" y="2448306"/>
            <a:ext cx="13008769" cy="276999"/>
          </a:xfrm>
        </p:spPr>
        <p:txBody>
          <a:bodyPr>
            <a:noAutofit/>
          </a:bodyPr>
          <a:lstStyle>
            <a:lvl1pPr marL="0" indent="0">
              <a:spcAft>
                <a:spcPts val="0"/>
              </a:spcAft>
              <a:buNone/>
              <a:defRPr sz="2000" b="0" cap="all" baseline="0"/>
            </a:lvl1pPr>
          </a:lstStyle>
          <a:p>
            <a:pPr lvl="0"/>
            <a:r>
              <a:rPr lang="nb-NO" noProof="0"/>
              <a:t>KLIKK FOR Å LEGGE TIL NAVN PÅ ENHET</a:t>
            </a:r>
          </a:p>
        </p:txBody>
      </p:sp>
    </p:spTree>
    <p:extLst>
      <p:ext uri="{BB962C8B-B14F-4D97-AF65-F5344CB8AC3E}">
        <p14:creationId xmlns:p14="http://schemas.microsoft.com/office/powerpoint/2010/main" val="3402638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rside, samarbeid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nb-NO"/>
              <a:t>Klikk for å redigere tittelstil</a:t>
            </a:r>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normAutofit/>
          </a:bodyPr>
          <a:lstStyle>
            <a:lvl1pPr marL="0" indent="0" algn="ctr">
              <a:buNone/>
              <a:defRPr sz="3000"/>
            </a:lvl1pPr>
          </a:lstStyle>
          <a:p>
            <a:r>
              <a:rPr lang="nb-NO"/>
              <a:t>Klikk på ikonet for å legge til et bilde</a:t>
            </a:r>
            <a:endParaRPr lang="en-US"/>
          </a:p>
        </p:txBody>
      </p:sp>
      <p:sp>
        <p:nvSpPr>
          <p:cNvPr id="15" name="Plassholder for bilde 4">
            <a:extLst>
              <a:ext uri="{FF2B5EF4-FFF2-40B4-BE49-F238E27FC236}">
                <a16:creationId xmlns:a16="http://schemas.microsoft.com/office/drawing/2014/main"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a:t>Logo</a:t>
            </a:r>
          </a:p>
        </p:txBody>
      </p:sp>
      <p:pic>
        <p:nvPicPr>
          <p:cNvPr id="16" name="Bilde 15">
            <a:extLst>
              <a:ext uri="{FF2B5EF4-FFF2-40B4-BE49-F238E27FC236}">
                <a16:creationId xmlns:a16="http://schemas.microsoft.com/office/drawing/2014/main" id="{DB5EF820-82C6-4683-BA5F-67FF154A27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17" name="Bilde 16">
            <a:extLst>
              <a:ext uri="{FF2B5EF4-FFF2-40B4-BE49-F238E27FC236}">
                <a16:creationId xmlns:a16="http://schemas.microsoft.com/office/drawing/2014/main" id="{CB694C4F-761C-4DD3-80C0-85F1EC63BA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
        <p:nvSpPr>
          <p:cNvPr id="19" name="Plassholder for tekst 12">
            <a:extLst>
              <a:ext uri="{FF2B5EF4-FFF2-40B4-BE49-F238E27FC236}">
                <a16:creationId xmlns:a16="http://schemas.microsoft.com/office/drawing/2014/main" id="{E540364A-88CD-4715-B84B-37B7254B3689}"/>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20" name="Plassholder for tekst 12">
            <a:extLst>
              <a:ext uri="{FF2B5EF4-FFF2-40B4-BE49-F238E27FC236}">
                <a16:creationId xmlns:a16="http://schemas.microsoft.com/office/drawing/2014/main" id="{AEA5A8C0-8855-4772-AC4B-966FE86ED6AE}"/>
              </a:ext>
            </a:extLst>
          </p:cNvPr>
          <p:cNvSpPr>
            <a:spLocks noGrp="1"/>
          </p:cNvSpPr>
          <p:nvPr>
            <p:ph type="body" sz="quarter" idx="15" hasCustomPrompt="1"/>
          </p:nvPr>
        </p:nvSpPr>
        <p:spPr>
          <a:xfrm>
            <a:off x="971548" y="2448306"/>
            <a:ext cx="9876377" cy="276999"/>
          </a:xfrm>
        </p:spPr>
        <p:txBody>
          <a:bodyPr>
            <a:noAutofit/>
          </a:bodyPr>
          <a:lstStyle>
            <a:lvl1pPr marL="0" indent="0">
              <a:spcAft>
                <a:spcPts val="0"/>
              </a:spcAft>
              <a:buNone/>
              <a:defRPr sz="2000" b="0" cap="all" baseline="0"/>
            </a:lvl1pPr>
          </a:lstStyle>
          <a:p>
            <a:pPr lvl="0"/>
            <a:r>
              <a:rPr lang="nb-NO" noProof="0"/>
              <a:t>KLIKK FOR Å LEGGE TIL NAVN PÅ ENHET</a:t>
            </a:r>
          </a:p>
        </p:txBody>
      </p:sp>
    </p:spTree>
    <p:extLst>
      <p:ext uri="{BB962C8B-B14F-4D97-AF65-F5344CB8AC3E}">
        <p14:creationId xmlns:p14="http://schemas.microsoft.com/office/powerpoint/2010/main" val="1235608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rside, samarbeid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nb-NO"/>
              <a:t>Klikk for å redigere tittelstil</a:t>
            </a:r>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a:t>Klikk på ikonet for å legge til et bilde</a:t>
            </a:r>
            <a:endParaRPr lang="en-US"/>
          </a:p>
        </p:txBody>
      </p:sp>
      <p:sp>
        <p:nvSpPr>
          <p:cNvPr id="15" name="Plassholder for bilde 4">
            <a:extLst>
              <a:ext uri="{FF2B5EF4-FFF2-40B4-BE49-F238E27FC236}">
                <a16:creationId xmlns:a16="http://schemas.microsoft.com/office/drawing/2014/main"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a:t>Logo</a:t>
            </a:r>
          </a:p>
        </p:txBody>
      </p:sp>
      <p:pic>
        <p:nvPicPr>
          <p:cNvPr id="16" name="Bilde 15">
            <a:extLst>
              <a:ext uri="{FF2B5EF4-FFF2-40B4-BE49-F238E27FC236}">
                <a16:creationId xmlns:a16="http://schemas.microsoft.com/office/drawing/2014/main" id="{1E050BC1-E222-4BEA-AB48-527E712F6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17" name="Bilde 16">
            <a:extLst>
              <a:ext uri="{FF2B5EF4-FFF2-40B4-BE49-F238E27FC236}">
                <a16:creationId xmlns:a16="http://schemas.microsoft.com/office/drawing/2014/main" id="{CE62991F-6C97-4107-8397-FA4EF8957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
        <p:nvSpPr>
          <p:cNvPr id="19" name="Plassholder for tekst 12">
            <a:extLst>
              <a:ext uri="{FF2B5EF4-FFF2-40B4-BE49-F238E27FC236}">
                <a16:creationId xmlns:a16="http://schemas.microsoft.com/office/drawing/2014/main" id="{7564A7C6-E4C2-476A-A59A-1064272FED28}"/>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20" name="Plassholder for tekst 12">
            <a:extLst>
              <a:ext uri="{FF2B5EF4-FFF2-40B4-BE49-F238E27FC236}">
                <a16:creationId xmlns:a16="http://schemas.microsoft.com/office/drawing/2014/main" id="{8D153B10-BADE-47BE-84DB-BE22BD383624}"/>
              </a:ext>
            </a:extLst>
          </p:cNvPr>
          <p:cNvSpPr>
            <a:spLocks noGrp="1"/>
          </p:cNvSpPr>
          <p:nvPr>
            <p:ph type="body" sz="quarter" idx="15" hasCustomPrompt="1"/>
          </p:nvPr>
        </p:nvSpPr>
        <p:spPr>
          <a:xfrm>
            <a:off x="971548" y="2448306"/>
            <a:ext cx="7258850" cy="276999"/>
          </a:xfrm>
        </p:spPr>
        <p:txBody>
          <a:bodyPr>
            <a:noAutofit/>
          </a:bodyPr>
          <a:lstStyle>
            <a:lvl1pPr marL="0" indent="0">
              <a:spcAft>
                <a:spcPts val="0"/>
              </a:spcAft>
              <a:buNone/>
              <a:defRPr sz="1400" b="0" cap="all" baseline="0"/>
            </a:lvl1pPr>
          </a:lstStyle>
          <a:p>
            <a:pPr lvl="0"/>
            <a:r>
              <a:rPr lang="nb-NO" noProof="0"/>
              <a:t>KLIKK FOR Å LEGGE TIL NAVN PÅ ENHET</a:t>
            </a:r>
          </a:p>
        </p:txBody>
      </p:sp>
    </p:spTree>
    <p:extLst>
      <p:ext uri="{BB962C8B-B14F-4D97-AF65-F5344CB8AC3E}">
        <p14:creationId xmlns:p14="http://schemas.microsoft.com/office/powerpoint/2010/main" val="12985286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orside, samarbeid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a:t>Klikk på ikonet for å legge til et bilde</a:t>
            </a:r>
            <a:endParaRPr lang="en-US"/>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nb-NO"/>
              <a:t>Klikk for å redigere tittelstil</a:t>
            </a:r>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p>
        </p:txBody>
      </p:sp>
      <p:sp>
        <p:nvSpPr>
          <p:cNvPr id="15" name="Plassholder for bilde 4">
            <a:extLst>
              <a:ext uri="{FF2B5EF4-FFF2-40B4-BE49-F238E27FC236}">
                <a16:creationId xmlns:a16="http://schemas.microsoft.com/office/drawing/2014/main"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a:t>Logo</a:t>
            </a:r>
          </a:p>
        </p:txBody>
      </p:sp>
      <p:pic>
        <p:nvPicPr>
          <p:cNvPr id="16" name="Bilde 15">
            <a:extLst>
              <a:ext uri="{FF2B5EF4-FFF2-40B4-BE49-F238E27FC236}">
                <a16:creationId xmlns:a16="http://schemas.microsoft.com/office/drawing/2014/main" id="{E34E01D0-FD50-4819-8CB7-242DD62DFF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17" name="Bilde 16">
            <a:extLst>
              <a:ext uri="{FF2B5EF4-FFF2-40B4-BE49-F238E27FC236}">
                <a16:creationId xmlns:a16="http://schemas.microsoft.com/office/drawing/2014/main" id="{8EDE0CB6-CE9F-422B-970C-3C05BF6D4E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
        <p:nvSpPr>
          <p:cNvPr id="19" name="Plassholder for tekst 12">
            <a:extLst>
              <a:ext uri="{FF2B5EF4-FFF2-40B4-BE49-F238E27FC236}">
                <a16:creationId xmlns:a16="http://schemas.microsoft.com/office/drawing/2014/main" id="{28DC85A0-556A-4CAC-B374-03A16C1E7B67}"/>
              </a:ext>
            </a:extLst>
          </p:cNvPr>
          <p:cNvSpPr>
            <a:spLocks noGrp="1"/>
          </p:cNvSpPr>
          <p:nvPr>
            <p:ph type="body" sz="quarter" idx="13" hasCustomPrompt="1"/>
          </p:nvPr>
        </p:nvSpPr>
        <p:spPr>
          <a:xfrm>
            <a:off x="971552" y="7258051"/>
            <a:ext cx="4637723"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20" name="Plassholder for tekst 12">
            <a:extLst>
              <a:ext uri="{FF2B5EF4-FFF2-40B4-BE49-F238E27FC236}">
                <a16:creationId xmlns:a16="http://schemas.microsoft.com/office/drawing/2014/main" id="{88ECA48A-0D1F-4639-B581-83404CE50B18}"/>
              </a:ext>
            </a:extLst>
          </p:cNvPr>
          <p:cNvSpPr>
            <a:spLocks noGrp="1"/>
          </p:cNvSpPr>
          <p:nvPr>
            <p:ph type="body" sz="quarter" idx="15" hasCustomPrompt="1"/>
          </p:nvPr>
        </p:nvSpPr>
        <p:spPr>
          <a:xfrm>
            <a:off x="971548" y="2448306"/>
            <a:ext cx="4637723" cy="276999"/>
          </a:xfrm>
        </p:spPr>
        <p:txBody>
          <a:bodyPr>
            <a:noAutofit/>
          </a:bodyPr>
          <a:lstStyle>
            <a:lvl1pPr marL="0" indent="0">
              <a:spcAft>
                <a:spcPts val="0"/>
              </a:spcAft>
              <a:buNone/>
              <a:defRPr sz="1400" b="0" cap="all" baseline="0"/>
            </a:lvl1pPr>
          </a:lstStyle>
          <a:p>
            <a:pPr lvl="0"/>
            <a:r>
              <a:rPr lang="nb-NO" noProof="0"/>
              <a:t>KLIKK FOR Å LEGGE TIL NAVN PÅ ENHET</a:t>
            </a:r>
          </a:p>
        </p:txBody>
      </p:sp>
    </p:spTree>
    <p:extLst>
      <p:ext uri="{BB962C8B-B14F-4D97-AF65-F5344CB8AC3E}">
        <p14:creationId xmlns:p14="http://schemas.microsoft.com/office/powerpoint/2010/main" val="2509909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E55119C-68D4-4132-B38C-85FECF2B0333}" type="datetime1">
              <a:rPr lang="nb-NO" smtClean="0"/>
              <a:t>27.11.2020</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94339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eloverskrift stor">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nb-NO"/>
              <a:t>Klikk for å redigere tittelstil</a:t>
            </a:r>
          </a:p>
        </p:txBody>
      </p:sp>
      <p:sp>
        <p:nvSpPr>
          <p:cNvPr id="4" name="Plassholder for dato 3"/>
          <p:cNvSpPr>
            <a:spLocks noGrp="1"/>
          </p:cNvSpPr>
          <p:nvPr>
            <p:ph type="dt" sz="half" idx="10"/>
          </p:nvPr>
        </p:nvSpPr>
        <p:spPr/>
        <p:txBody>
          <a:bodyPr/>
          <a:lstStyle/>
          <a:p>
            <a:fld id="{F3217664-0FD5-40DC-92EE-6679FE59A852}" type="datetime1">
              <a:rPr lang="nb-NO" smtClean="0"/>
              <a:t>27.11.2020</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pic>
        <p:nvPicPr>
          <p:cNvPr id="7" name="Bilde 6">
            <a:extLst>
              <a:ext uri="{FF2B5EF4-FFF2-40B4-BE49-F238E27FC236}">
                <a16:creationId xmlns:a16="http://schemas.microsoft.com/office/drawing/2014/main" id="{5B8F6B26-99A3-4903-BFE4-72CF07AA18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8" name="Bilde 7">
            <a:extLst>
              <a:ext uri="{FF2B5EF4-FFF2-40B4-BE49-F238E27FC236}">
                <a16:creationId xmlns:a16="http://schemas.microsoft.com/office/drawing/2014/main" id="{02C902D1-60DB-477F-8A58-1935CF18F3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8675649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eloverskrift lite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5560923"/>
            <a:ext cx="15373922" cy="2160591"/>
          </a:xfrm>
        </p:spPr>
        <p:txBody>
          <a:bodyPr anchor="b">
            <a:normAutofit/>
          </a:bodyPr>
          <a:lstStyle>
            <a:lvl1pPr>
              <a:defRPr sz="4800" cap="all" baseline="0"/>
            </a:lvl1pPr>
          </a:lstStyle>
          <a:p>
            <a:r>
              <a:rPr lang="nb-NO"/>
              <a:t>Klikk for å redigere tittelstil</a:t>
            </a:r>
          </a:p>
        </p:txBody>
      </p:sp>
      <p:sp>
        <p:nvSpPr>
          <p:cNvPr id="4" name="Plassholder for dato 3"/>
          <p:cNvSpPr>
            <a:spLocks noGrp="1"/>
          </p:cNvSpPr>
          <p:nvPr>
            <p:ph type="dt" sz="half" idx="10"/>
          </p:nvPr>
        </p:nvSpPr>
        <p:spPr/>
        <p:txBody>
          <a:bodyPr/>
          <a:lstStyle/>
          <a:p>
            <a:fld id="{CE6E0FA4-83A9-41CA-BBC1-A2FC264A3FAB}" type="datetime1">
              <a:rPr lang="nb-NO" smtClean="0"/>
              <a:t>27.11.2020</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pic>
        <p:nvPicPr>
          <p:cNvPr id="7" name="Bilde 6">
            <a:extLst>
              <a:ext uri="{FF2B5EF4-FFF2-40B4-BE49-F238E27FC236}">
                <a16:creationId xmlns:a16="http://schemas.microsoft.com/office/drawing/2014/main" id="{5946411A-5155-4AA9-9E39-054FB5556F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8" name="Bilde 7">
            <a:extLst>
              <a:ext uri="{FF2B5EF4-FFF2-40B4-BE49-F238E27FC236}">
                <a16:creationId xmlns:a16="http://schemas.microsoft.com/office/drawing/2014/main" id="{599246EC-BEA6-4AA9-82F8-62303EAE5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323515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tel og 3x tekstboks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4" name="Plassholder for dato 3"/>
          <p:cNvSpPr>
            <a:spLocks noGrp="1"/>
          </p:cNvSpPr>
          <p:nvPr>
            <p:ph type="dt" sz="half" idx="10"/>
          </p:nvPr>
        </p:nvSpPr>
        <p:spPr/>
        <p:txBody>
          <a:bodyPr/>
          <a:lstStyle/>
          <a:p>
            <a:fld id="{AD6EE36F-179A-4CC3-8B57-F869F8858D2A}" type="datetime1">
              <a:rPr lang="nb-NO" smtClean="0"/>
              <a:t>27.11.2020</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0" name="Plassholder for tekst 6">
            <a:extLst>
              <a:ext uri="{FF2B5EF4-FFF2-40B4-BE49-F238E27FC236}">
                <a16:creationId xmlns:a16="http://schemas.microsoft.com/office/drawing/2014/main"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413606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54B2F574-3FB7-4075-B8B4-B0B1F5F3FF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3"/>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16" name="Plassholder for tekst 12">
            <a:extLst>
              <a:ext uri="{FF2B5EF4-FFF2-40B4-BE49-F238E27FC236}">
                <a16:creationId xmlns:a16="http://schemas.microsoft.com/office/drawing/2014/main" id="{D0518BE8-1E49-4FE0-9AE1-D7210E6B44B6}"/>
              </a:ext>
            </a:extLst>
          </p:cNvPr>
          <p:cNvSpPr>
            <a:spLocks noGrp="1"/>
          </p:cNvSpPr>
          <p:nvPr>
            <p:ph type="body" sz="quarter" idx="13" hasCustomPrompt="1"/>
          </p:nvPr>
        </p:nvSpPr>
        <p:spPr>
          <a:xfrm>
            <a:off x="971551" y="7258051"/>
            <a:ext cx="4637380"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en-US"/>
              <a:t>Click to edit Master title style</a:t>
            </a:r>
            <a:endParaRPr lang="nb-NO"/>
          </a:p>
        </p:txBody>
      </p:sp>
      <p:sp>
        <p:nvSpPr>
          <p:cNvPr id="17" name="Plassholder for tekst 12">
            <a:extLst>
              <a:ext uri="{FF2B5EF4-FFF2-40B4-BE49-F238E27FC236}">
                <a16:creationId xmlns:a16="http://schemas.microsoft.com/office/drawing/2014/main" id="{CB39742B-312D-4C5F-A86C-528AEF1EAFC6}"/>
              </a:ext>
            </a:extLst>
          </p:cNvPr>
          <p:cNvSpPr>
            <a:spLocks noGrp="1"/>
          </p:cNvSpPr>
          <p:nvPr>
            <p:ph type="body" sz="quarter" idx="15" hasCustomPrompt="1"/>
          </p:nvPr>
        </p:nvSpPr>
        <p:spPr>
          <a:xfrm>
            <a:off x="971548" y="2448306"/>
            <a:ext cx="4637380" cy="276999"/>
          </a:xfrm>
        </p:spPr>
        <p:txBody>
          <a:bodyPr>
            <a:noAutofit/>
          </a:bodyPr>
          <a:lstStyle>
            <a:lvl1pPr marL="0" indent="0">
              <a:spcAft>
                <a:spcPts val="0"/>
              </a:spcAft>
              <a:buNone/>
              <a:defRPr sz="1400" b="0" cap="all" baseline="0"/>
            </a:lvl1pPr>
          </a:lstStyle>
          <a:p>
            <a:pPr lvl="0"/>
            <a:r>
              <a:rPr lang="nb-NO" noProof="0"/>
              <a:t>KLIKK FOR Å LEGGE TIL NAVN PÅ ENHET</a:t>
            </a:r>
          </a:p>
        </p:txBody>
      </p:sp>
      <p:pic>
        <p:nvPicPr>
          <p:cNvPr id="15" name="Bilde 14">
            <a:extLst>
              <a:ext uri="{FF2B5EF4-FFF2-40B4-BE49-F238E27FC236}">
                <a16:creationId xmlns:a16="http://schemas.microsoft.com/office/drawing/2014/main" id="{B941E73A-9838-4549-8A04-A3532C39DC6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699102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x tekstbokser og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nb-NO"/>
              <a:t>Klikk på ikonet for å legge til et bilde</a:t>
            </a:r>
            <a:endParaRPr lang="en-US"/>
          </a:p>
        </p:txBody>
      </p:sp>
      <p:sp>
        <p:nvSpPr>
          <p:cNvPr id="2" name="Tittel 1"/>
          <p:cNvSpPr>
            <a:spLocks noGrp="1"/>
          </p:cNvSpPr>
          <p:nvPr>
            <p:ph type="title"/>
          </p:nvPr>
        </p:nvSpPr>
        <p:spPr>
          <a:xfrm>
            <a:off x="972121" y="2374096"/>
            <a:ext cx="10027253" cy="664797"/>
          </a:xfrm>
        </p:spPr>
        <p:txBody>
          <a:bodyPr>
            <a:normAutofit/>
          </a:bodyPr>
          <a:lstStyle/>
          <a:p>
            <a:r>
              <a:rPr lang="nb-NO"/>
              <a:t>Klikk for å redigere tittelstil</a:t>
            </a:r>
          </a:p>
        </p:txBody>
      </p:sp>
      <p:sp>
        <p:nvSpPr>
          <p:cNvPr id="4" name="Plassholder for dato 3"/>
          <p:cNvSpPr>
            <a:spLocks noGrp="1"/>
          </p:cNvSpPr>
          <p:nvPr>
            <p:ph type="dt" sz="half" idx="10"/>
          </p:nvPr>
        </p:nvSpPr>
        <p:spPr/>
        <p:txBody>
          <a:bodyPr/>
          <a:lstStyle/>
          <a:p>
            <a:fld id="{E7CDBC86-5826-45D9-989E-2249CEB19648}" type="datetime1">
              <a:rPr lang="nb-NO" smtClean="0"/>
              <a:t>27.11.2020</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4821386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tel, tekst og bilde">
    <p:spTree>
      <p:nvGrpSpPr>
        <p:cNvPr id="1" name=""/>
        <p:cNvGrpSpPr/>
        <p:nvPr/>
      </p:nvGrpSpPr>
      <p:grpSpPr>
        <a:xfrm>
          <a:off x="0" y="0"/>
          <a:ext cx="0" cy="0"/>
          <a:chOff x="0" y="0"/>
          <a:chExt cx="0" cy="0"/>
        </a:xfrm>
      </p:grpSpPr>
      <p:sp>
        <p:nvSpPr>
          <p:cNvPr id="9" name="Plassholder for bilde 2">
            <a:extLst>
              <a:ext uri="{FF2B5EF4-FFF2-40B4-BE49-F238E27FC236}">
                <a16:creationId xmlns:a16="http://schemas.microsoft.com/office/drawing/2014/main" id="{BBBCD936-BFAE-449A-8A24-0073D81BA783}"/>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nb-NO"/>
              <a:t>Klikk på ikonet for å legge til et bilde</a:t>
            </a:r>
            <a:endParaRPr lang="en-US"/>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nb-NO"/>
              <a:t>Klikk for å redigere tittelstil</a:t>
            </a:r>
          </a:p>
        </p:txBody>
      </p:sp>
      <p:sp>
        <p:nvSpPr>
          <p:cNvPr id="4" name="Plassholder for dato 3"/>
          <p:cNvSpPr>
            <a:spLocks noGrp="1"/>
          </p:cNvSpPr>
          <p:nvPr>
            <p:ph type="dt" sz="half" idx="10"/>
          </p:nvPr>
        </p:nvSpPr>
        <p:spPr/>
        <p:txBody>
          <a:bodyPr/>
          <a:lstStyle/>
          <a:p>
            <a:fld id="{2A62CC7D-565C-479C-8FC1-D399BE03ACE7}" type="datetime1">
              <a:rPr lang="nb-NO" smtClean="0"/>
              <a:t>27.11.2020</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260104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tel, tekst og stort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chor="t" anchorCtr="1">
            <a:normAutofit/>
          </a:bodyPr>
          <a:lstStyle>
            <a:lvl1pPr marL="0" indent="0" algn="ctr">
              <a:buNone/>
              <a:defRPr sz="3000">
                <a:solidFill>
                  <a:schemeClr val="lt1"/>
                </a:solidFill>
              </a:defRPr>
            </a:lvl1pPr>
          </a:lstStyle>
          <a:p>
            <a:r>
              <a:rPr lang="nb-NO"/>
              <a:t>Klikk på ikonet for å legge til et bilde</a:t>
            </a:r>
            <a:endParaRPr lang="en-US"/>
          </a:p>
        </p:txBody>
      </p:sp>
      <p:sp>
        <p:nvSpPr>
          <p:cNvPr id="2" name="Tittel 1"/>
          <p:cNvSpPr>
            <a:spLocks noGrp="1"/>
          </p:cNvSpPr>
          <p:nvPr>
            <p:ph type="title"/>
          </p:nvPr>
        </p:nvSpPr>
        <p:spPr>
          <a:xfrm>
            <a:off x="972122" y="1709298"/>
            <a:ext cx="4860608" cy="1329595"/>
          </a:xfrm>
        </p:spPr>
        <p:txBody>
          <a:bodyPr/>
          <a:lstStyle/>
          <a:p>
            <a:r>
              <a:rPr lang="nb-NO"/>
              <a:t>Klikk for å redigere tittelstil</a:t>
            </a:r>
          </a:p>
        </p:txBody>
      </p:sp>
      <p:sp>
        <p:nvSpPr>
          <p:cNvPr id="4" name="Plassholder for dato 3"/>
          <p:cNvSpPr>
            <a:spLocks noGrp="1"/>
          </p:cNvSpPr>
          <p:nvPr>
            <p:ph type="dt" sz="half" idx="10"/>
          </p:nvPr>
        </p:nvSpPr>
        <p:spPr/>
        <p:txBody>
          <a:bodyPr/>
          <a:lstStyle/>
          <a:p>
            <a:fld id="{0713982B-3275-49F0-BE3B-3B1138985C44}" type="datetime1">
              <a:rPr lang="nb-NO" smtClean="0"/>
              <a:t>27.11.2020</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lgn="ctr">
              <a:defRPr>
                <a:solidFill>
                  <a:schemeClr val="dk1"/>
                </a:solidFill>
              </a:defRPr>
            </a:lvl1pPr>
          </a:lstStyle>
          <a:p>
            <a:fld id="{5751DFAA-887F-4071-8EAD-E8CA316FCF06}" type="slidenum">
              <a:rPr lang="nb-NO" smtClean="0"/>
              <a:pPr/>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403975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Helsides bilde">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7E55B23D-A101-4B76-A4BE-631E88A6A755}"/>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a:t>Klikk på ikonet for å legge til et bilde</a:t>
            </a:r>
            <a:endParaRPr lang="en-US"/>
          </a:p>
        </p:txBody>
      </p:sp>
      <p:sp>
        <p:nvSpPr>
          <p:cNvPr id="2" name="Plassholder for dato 1"/>
          <p:cNvSpPr>
            <a:spLocks noGrp="1"/>
          </p:cNvSpPr>
          <p:nvPr>
            <p:ph type="dt" sz="half" idx="10"/>
          </p:nvPr>
        </p:nvSpPr>
        <p:spPr/>
        <p:txBody>
          <a:bodyPr/>
          <a:lstStyle>
            <a:lvl1pPr>
              <a:defRPr>
                <a:solidFill>
                  <a:schemeClr val="accent1"/>
                </a:solidFill>
              </a:defRPr>
            </a:lvl1pPr>
          </a:lstStyle>
          <a:p>
            <a:fld id="{40517537-2F33-4284-8F34-D5DEC77455D4}" type="datetime1">
              <a:rPr lang="nb-NO" smtClean="0"/>
              <a:t>27.11.2020</a:t>
            </a:fld>
            <a:endParaRPr lang="nb-NO"/>
          </a:p>
        </p:txBody>
      </p:sp>
      <p:sp>
        <p:nvSpPr>
          <p:cNvPr id="3" name="Plassholder for bunntekst 2"/>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id="{10E39287-A8EF-4C34-A1FC-3948F2552699}"/>
              </a:ext>
            </a:extLst>
          </p:cNvPr>
          <p:cNvSpPr>
            <a:spLocks noGrp="1" noChangeAspect="1"/>
          </p:cNvSpPr>
          <p:nvPr>
            <p:ph type="body" idx="13" hasCustomPrompt="1"/>
          </p:nvPr>
        </p:nvSpPr>
        <p:spPr>
          <a:xfrm>
            <a:off x="972122" y="972123"/>
            <a:ext cx="1002794" cy="594981"/>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10B431D3-7494-4FBC-B3D0-A66DB1B545B5}"/>
              </a:ext>
            </a:extLst>
          </p:cNvPr>
          <p:cNvSpPr>
            <a:spLocks noGrp="1" noChangeAspect="1"/>
          </p:cNvSpPr>
          <p:nvPr>
            <p:ph type="body" sz="quarter" idx="14" hasCustomPrompt="1"/>
          </p:nvPr>
        </p:nvSpPr>
        <p:spPr>
          <a:xfrm>
            <a:off x="972122" y="8774297"/>
            <a:ext cx="2314800" cy="272958"/>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2556161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itat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72122" y="4517203"/>
            <a:ext cx="15373922" cy="3240887"/>
          </a:xfrm>
        </p:spPr>
        <p:txBody>
          <a:bodyPr anchor="b">
            <a:normAutofit/>
          </a:bodyPr>
          <a:lstStyle>
            <a:lvl1pPr>
              <a:defRPr sz="7800" cap="all" baseline="0"/>
            </a:lvl1pPr>
          </a:lstStyle>
          <a:p>
            <a:r>
              <a:rPr lang="nb-NO"/>
              <a:t>Klikk for å legge til sitat</a:t>
            </a:r>
          </a:p>
        </p:txBody>
      </p:sp>
      <p:sp>
        <p:nvSpPr>
          <p:cNvPr id="4" name="Plassholder for dato 3"/>
          <p:cNvSpPr>
            <a:spLocks noGrp="1"/>
          </p:cNvSpPr>
          <p:nvPr>
            <p:ph type="dt" sz="half" idx="10"/>
          </p:nvPr>
        </p:nvSpPr>
        <p:spPr/>
        <p:txBody>
          <a:bodyPr/>
          <a:lstStyle/>
          <a:p>
            <a:fld id="{350E748F-49E7-4490-8566-8AEAE64C0B4D}" type="datetime1">
              <a:rPr lang="nb-NO" smtClean="0"/>
              <a:t>27.11.2020</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err="1"/>
              <a:t>Sitert</a:t>
            </a:r>
            <a:r>
              <a:rPr lang="en-US"/>
              <a:t> </a:t>
            </a:r>
            <a:r>
              <a:rPr lang="en-US" err="1"/>
              <a:t>Kilde</a:t>
            </a:r>
            <a:endParaRPr lang="en-US"/>
          </a:p>
        </p:txBody>
      </p:sp>
    </p:spTree>
    <p:extLst>
      <p:ext uri="{BB962C8B-B14F-4D97-AF65-F5344CB8AC3E}">
        <p14:creationId xmlns:p14="http://schemas.microsoft.com/office/powerpoint/2010/main" val="13140913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itatside /m bildebakgrunn">
    <p:bg>
      <p:bgPr>
        <a:solidFill>
          <a:schemeClr val="lt1"/>
        </a:solidFill>
        <a:effectLst/>
      </p:bgPr>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a:t>Klikk på ikonet for å legge til et bilde</a:t>
            </a:r>
            <a:endParaRPr lang="en-US"/>
          </a:p>
        </p:txBody>
      </p:sp>
      <p:sp>
        <p:nvSpPr>
          <p:cNvPr id="2" name="Tittel 1"/>
          <p:cNvSpPr>
            <a:spLocks noGrp="1"/>
          </p:cNvSpPr>
          <p:nvPr>
            <p:ph type="title" hasCustomPrompt="1"/>
          </p:nvPr>
        </p:nvSpPr>
        <p:spPr>
          <a:xfrm>
            <a:off x="972122" y="5597499"/>
            <a:ext cx="15373922" cy="2160591"/>
          </a:xfrm>
        </p:spPr>
        <p:txBody>
          <a:bodyPr anchor="b">
            <a:normAutofit/>
          </a:bodyPr>
          <a:lstStyle>
            <a:lvl1pPr>
              <a:defRPr sz="7800" cap="all" baseline="0">
                <a:solidFill>
                  <a:schemeClr val="accent1"/>
                </a:solidFill>
              </a:defRPr>
            </a:lvl1pPr>
          </a:lstStyle>
          <a:p>
            <a:r>
              <a:rPr lang="nb-NO"/>
              <a:t>Klikk for å legge til sitat</a:t>
            </a:r>
          </a:p>
        </p:txBody>
      </p:sp>
      <p:sp>
        <p:nvSpPr>
          <p:cNvPr id="4" name="Plassholder for dato 3"/>
          <p:cNvSpPr>
            <a:spLocks noGrp="1"/>
          </p:cNvSpPr>
          <p:nvPr>
            <p:ph type="dt" sz="half" idx="10"/>
          </p:nvPr>
        </p:nvSpPr>
        <p:spPr/>
        <p:txBody>
          <a:bodyPr/>
          <a:lstStyle>
            <a:lvl1pPr>
              <a:defRPr>
                <a:solidFill>
                  <a:schemeClr val="accent1"/>
                </a:solidFill>
              </a:defRPr>
            </a:lvl1pPr>
          </a:lstStyle>
          <a:p>
            <a:fld id="{088261E2-ED3F-4BCF-AD84-E360DAE73E40}" type="datetime1">
              <a:rPr lang="nb-NO" smtClean="0"/>
              <a:t>27.11.2020</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err="1"/>
              <a:t>Sitert</a:t>
            </a:r>
            <a:r>
              <a:rPr lang="en-US"/>
              <a:t> </a:t>
            </a:r>
            <a:r>
              <a:rPr lang="en-US" err="1"/>
              <a:t>Kilde</a:t>
            </a:r>
            <a:endParaRPr lang="en-US"/>
          </a:p>
        </p:txBody>
      </p:sp>
      <p:sp>
        <p:nvSpPr>
          <p:cNvPr id="11" name="Plassholder for tekst 10">
            <a:extLst>
              <a:ext uri="{FF2B5EF4-FFF2-40B4-BE49-F238E27FC236}">
                <a16:creationId xmlns:a16="http://schemas.microsoft.com/office/drawing/2014/main" id="{A4AE70EA-EB2B-4642-8AB7-DC90C3F6A3D9}"/>
              </a:ext>
            </a:extLst>
          </p:cNvPr>
          <p:cNvSpPr>
            <a:spLocks noGrp="1" noChangeAspect="1"/>
          </p:cNvSpPr>
          <p:nvPr>
            <p:ph type="body" idx="14" hasCustomPrompt="1"/>
          </p:nvPr>
        </p:nvSpPr>
        <p:spPr>
          <a:xfrm>
            <a:off x="972122" y="972123"/>
            <a:ext cx="1002794" cy="594981"/>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52CA5463-497B-4D4A-821F-C1642E29C5EC}"/>
              </a:ext>
            </a:extLst>
          </p:cNvPr>
          <p:cNvSpPr>
            <a:spLocks noGrp="1" noChangeAspect="1"/>
          </p:cNvSpPr>
          <p:nvPr>
            <p:ph type="body" sz="quarter" idx="15" hasCustomPrompt="1"/>
          </p:nvPr>
        </p:nvSpPr>
        <p:spPr>
          <a:xfrm>
            <a:off x="972122" y="8774297"/>
            <a:ext cx="2314800" cy="272958"/>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26704774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972122" y="3492436"/>
            <a:ext cx="7380922" cy="468058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8965122" y="3492436"/>
            <a:ext cx="7380922" cy="468058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00570F89-96B9-45DA-AE45-AC5D7734EEAC}" type="datetime1">
              <a:rPr lang="nb-NO" smtClean="0"/>
              <a:t>27.11.2020</a:t>
            </a:fld>
            <a:endParaRPr lang="nb-NO"/>
          </a:p>
        </p:txBody>
      </p:sp>
      <p:sp>
        <p:nvSpPr>
          <p:cNvPr id="6" name="Plassholder for bunntekst 5"/>
          <p:cNvSpPr>
            <a:spLocks noGrp="1"/>
          </p:cNvSpPr>
          <p:nvPr>
            <p:ph type="ftr" sz="quarter" idx="11"/>
          </p:nvPr>
        </p:nvSpPr>
        <p:spPr/>
        <p:txBody>
          <a:bodyPr/>
          <a:lstStyle/>
          <a:p>
            <a:r>
              <a:rPr lang="nb-NO"/>
              <a:t>Endre bunntekst via menyen Sett inn -&gt; Topptekst/bunntekst</a:t>
            </a:r>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663062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nb-NO"/>
              <a:t>Klikk for å redigere tekststiler i malen</a:t>
            </a:r>
          </a:p>
        </p:txBody>
      </p:sp>
      <p:sp>
        <p:nvSpPr>
          <p:cNvPr id="4" name="Plassholder for innhold 3"/>
          <p:cNvSpPr>
            <a:spLocks noGrp="1"/>
          </p:cNvSpPr>
          <p:nvPr>
            <p:ph sz="half" idx="2"/>
          </p:nvPr>
        </p:nvSpPr>
        <p:spPr>
          <a:xfrm>
            <a:off x="972122" y="3954101"/>
            <a:ext cx="7380922" cy="421892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nb-NO"/>
              <a:t>Klikk for å redigere tekststiler i malen</a:t>
            </a:r>
          </a:p>
        </p:txBody>
      </p:sp>
      <p:sp>
        <p:nvSpPr>
          <p:cNvPr id="6" name="Plassholder for innhold 5"/>
          <p:cNvSpPr>
            <a:spLocks noGrp="1"/>
          </p:cNvSpPr>
          <p:nvPr>
            <p:ph sz="quarter" idx="4"/>
          </p:nvPr>
        </p:nvSpPr>
        <p:spPr>
          <a:xfrm>
            <a:off x="8965122" y="3954101"/>
            <a:ext cx="7380922" cy="421892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2ABDE811-6E77-4BC0-88F5-BDA2A85BC107}" type="datetime1">
              <a:rPr lang="nb-NO" smtClean="0"/>
              <a:t>27.11.2020</a:t>
            </a:fld>
            <a:endParaRPr lang="nb-NO"/>
          </a:p>
        </p:txBody>
      </p:sp>
      <p:sp>
        <p:nvSpPr>
          <p:cNvPr id="8" name="Plassholder for bunntekst 7"/>
          <p:cNvSpPr>
            <a:spLocks noGrp="1"/>
          </p:cNvSpPr>
          <p:nvPr>
            <p:ph type="ftr" sz="quarter" idx="11"/>
          </p:nvPr>
        </p:nvSpPr>
        <p:spPr/>
        <p:txBody>
          <a:bodyPr/>
          <a:lstStyle/>
          <a:p>
            <a:r>
              <a:rPr lang="nb-NO"/>
              <a:t>Endre bunntekst via menyen Sett inn -&gt; Topptekst/bunntekst</a:t>
            </a:r>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2DA985E1-7DD2-458A-A77D-21904FB8115C}"/>
              </a:ext>
            </a:extLst>
          </p:cNvPr>
          <p:cNvSpPr>
            <a:spLocks noGrp="1"/>
          </p:cNvSpPr>
          <p:nvPr>
            <p:ph type="title"/>
          </p:nvPr>
        </p:nvSpPr>
        <p:spPr/>
        <p:txBody>
          <a:bodyPr/>
          <a:lstStyle/>
          <a:p>
            <a:r>
              <a:rPr lang="nb-NO"/>
              <a:t>Klikk for å redigere tittelstil</a:t>
            </a:r>
            <a:endParaRPr lang="en-US"/>
          </a:p>
        </p:txBody>
      </p:sp>
    </p:spTree>
    <p:extLst>
      <p:ext uri="{BB962C8B-B14F-4D97-AF65-F5344CB8AC3E}">
        <p14:creationId xmlns:p14="http://schemas.microsoft.com/office/powerpoint/2010/main" val="14984257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F4DA77AF-9EBC-4D2B-BA61-A04107809716}" type="datetime1">
              <a:rPr lang="nb-NO" smtClean="0"/>
              <a:t>27.11.2020</a:t>
            </a:fld>
            <a:endParaRPr lang="nb-NO"/>
          </a:p>
        </p:txBody>
      </p:sp>
      <p:sp>
        <p:nvSpPr>
          <p:cNvPr id="4" name="Plassholder for bunntekst 3"/>
          <p:cNvSpPr>
            <a:spLocks noGrp="1"/>
          </p:cNvSpPr>
          <p:nvPr>
            <p:ph type="ftr" sz="quarter" idx="11"/>
          </p:nvPr>
        </p:nvSpPr>
        <p:spPr/>
        <p:txBody>
          <a:bodyPr/>
          <a:lstStyle/>
          <a:p>
            <a:r>
              <a:rPr lang="nb-NO"/>
              <a:t>Endre bunntekst via menyen Sett inn -&gt; Topptekst/bunntekst</a:t>
            </a:r>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4264097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62695062-A3E5-47A9-BA69-56BBBA352733}" type="datetime1">
              <a:rPr lang="nb-NO" smtClean="0"/>
              <a:t>27.11.2020</a:t>
            </a:fld>
            <a:endParaRPr lang="nb-NO"/>
          </a:p>
        </p:txBody>
      </p:sp>
      <p:sp>
        <p:nvSpPr>
          <p:cNvPr id="3" name="Plassholder for bunntekst 2"/>
          <p:cNvSpPr>
            <a:spLocks noGrp="1"/>
          </p:cNvSpPr>
          <p:nvPr>
            <p:ph type="ftr" sz="quarter" idx="11"/>
          </p:nvPr>
        </p:nvSpPr>
        <p:spPr/>
        <p:txBody>
          <a:body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32268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808A55B-AE2E-4715-A55A-586E335234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5" name="Plassholder for bilde 4">
            <a:extLst>
              <a:ext uri="{FF2B5EF4-FFF2-40B4-BE49-F238E27FC236}">
                <a16:creationId xmlns:a16="http://schemas.microsoft.com/office/drawing/2014/main"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a:t>Logo</a:t>
            </a:r>
          </a:p>
        </p:txBody>
      </p:sp>
      <p:sp>
        <p:nvSpPr>
          <p:cNvPr id="16" name="Plassholder for tekst 12">
            <a:extLst>
              <a:ext uri="{FF2B5EF4-FFF2-40B4-BE49-F238E27FC236}">
                <a16:creationId xmlns:a16="http://schemas.microsoft.com/office/drawing/2014/main" id="{0E6B520D-9885-456E-AFF0-6F0EB634B7A2}"/>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17" name="Plassholder for tekst 12">
            <a:extLst>
              <a:ext uri="{FF2B5EF4-FFF2-40B4-BE49-F238E27FC236}">
                <a16:creationId xmlns:a16="http://schemas.microsoft.com/office/drawing/2014/main" id="{2CBD7CF0-AEBB-405C-9646-C7EF3E0DE710}"/>
              </a:ext>
            </a:extLst>
          </p:cNvPr>
          <p:cNvSpPr>
            <a:spLocks noGrp="1"/>
          </p:cNvSpPr>
          <p:nvPr>
            <p:ph type="body" sz="quarter" idx="15" hasCustomPrompt="1"/>
          </p:nvPr>
        </p:nvSpPr>
        <p:spPr>
          <a:xfrm>
            <a:off x="971548" y="2448306"/>
            <a:ext cx="13008769" cy="276999"/>
          </a:xfrm>
        </p:spPr>
        <p:txBody>
          <a:bodyPr>
            <a:noAutofit/>
          </a:bodyPr>
          <a:lstStyle>
            <a:lvl1pPr marL="0" indent="0">
              <a:spcAft>
                <a:spcPts val="0"/>
              </a:spcAft>
              <a:buNone/>
              <a:defRPr sz="2000" b="0" cap="all" baseline="0"/>
            </a:lvl1pPr>
          </a:lstStyle>
          <a:p>
            <a:pPr lvl="0"/>
            <a:r>
              <a:rPr lang="nb-NO" noProof="0"/>
              <a:t>KLIKK FOR Å LEGGE TIL NAVN PÅ ENHET</a:t>
            </a:r>
          </a:p>
        </p:txBody>
      </p:sp>
      <p:pic>
        <p:nvPicPr>
          <p:cNvPr id="15" name="Bilde 14">
            <a:extLst>
              <a:ext uri="{FF2B5EF4-FFF2-40B4-BE49-F238E27FC236}">
                <a16:creationId xmlns:a16="http://schemas.microsoft.com/office/drawing/2014/main" id="{83011402-432B-40E2-A540-AD45AC63DA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838673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1_Forside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5"/>
            <a:ext cx="9876034" cy="2160591"/>
          </a:xfrm>
        </p:spPr>
        <p:txBody>
          <a:bodyPr anchor="b">
            <a:normAutofit/>
          </a:bodyPr>
          <a:lstStyle>
            <a:lvl1pPr algn="l">
              <a:defRPr sz="7797"/>
            </a:lvl1pPr>
          </a:lstStyle>
          <a:p>
            <a:r>
              <a:rPr lang="nb-NO"/>
              <a:t>Klikk for å redigere tittelstil</a:t>
            </a:r>
          </a:p>
        </p:txBody>
      </p:sp>
      <p:sp>
        <p:nvSpPr>
          <p:cNvPr id="3" name="Undertittel 2"/>
          <p:cNvSpPr>
            <a:spLocks noGrp="1"/>
          </p:cNvSpPr>
          <p:nvPr>
            <p:ph type="subTitle" idx="1"/>
          </p:nvPr>
        </p:nvSpPr>
        <p:spPr>
          <a:xfrm>
            <a:off x="972121" y="5489578"/>
            <a:ext cx="9876034" cy="923330"/>
          </a:xfrm>
        </p:spPr>
        <p:txBody>
          <a:bodyPr>
            <a:normAutofit/>
          </a:bodyPr>
          <a:lstStyle>
            <a:lvl1pPr marL="0" indent="0" algn="l">
              <a:spcAft>
                <a:spcPts val="0"/>
              </a:spcAft>
              <a:buNone/>
              <a:defRPr sz="2999"/>
            </a:lvl1pPr>
            <a:lvl2pPr marL="649828" indent="0" algn="ctr">
              <a:buNone/>
              <a:defRPr sz="2843"/>
            </a:lvl2pPr>
            <a:lvl3pPr marL="1299658" indent="0" algn="ctr">
              <a:buNone/>
              <a:defRPr sz="2558"/>
            </a:lvl3pPr>
            <a:lvl4pPr marL="1949487" indent="0" algn="ctr">
              <a:buNone/>
              <a:defRPr sz="2274"/>
            </a:lvl4pPr>
            <a:lvl5pPr marL="2599315" indent="0" algn="ctr">
              <a:buNone/>
              <a:defRPr sz="2274"/>
            </a:lvl5pPr>
            <a:lvl6pPr marL="3249143" indent="0" algn="ctr">
              <a:buNone/>
              <a:defRPr sz="2274"/>
            </a:lvl6pPr>
            <a:lvl7pPr marL="3898972" indent="0" algn="ctr">
              <a:buNone/>
              <a:defRPr sz="2274"/>
            </a:lvl7pPr>
            <a:lvl8pPr marL="4548802" indent="0" algn="ctr">
              <a:buNone/>
              <a:defRPr sz="2274"/>
            </a:lvl8pPr>
            <a:lvl9pPr marL="5198630" indent="0" algn="ctr">
              <a:buNone/>
              <a:defRPr sz="2274"/>
            </a:lvl9pPr>
          </a:lstStyle>
          <a:p>
            <a:r>
              <a:rPr lang="nb-NO"/>
              <a:t>Klikk for å redigere undertittelstil i malen</a:t>
            </a:r>
          </a:p>
        </p:txBody>
      </p:sp>
      <p:pic>
        <p:nvPicPr>
          <p:cNvPr id="10" name="Bilde 9">
            <a:extLst>
              <a:ext uri="{FF2B5EF4-FFF2-40B4-BE49-F238E27FC236}">
                <a16:creationId xmlns:a16="http://schemas.microsoft.com/office/drawing/2014/main" id="{B2BFC532-BB49-4A9B-828F-DA07981B29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123" y="8774297"/>
            <a:ext cx="2313437" cy="272798"/>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123" y="972122"/>
            <a:ext cx="1002793"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2"/>
            <a:ext cx="4680585" cy="277000"/>
          </a:xfrm>
        </p:spPr>
        <p:txBody>
          <a:bodyPr>
            <a:normAutofit/>
          </a:bodyPr>
          <a:lstStyle>
            <a:lvl1pPr marL="0" indent="0">
              <a:spcAft>
                <a:spcPts val="0"/>
              </a:spcAft>
              <a:buNone/>
              <a:defRPr sz="1799"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7" y="7258052"/>
            <a:ext cx="1323500" cy="277000"/>
          </a:xfrm>
        </p:spPr>
        <p:txBody>
          <a:bodyPr>
            <a:normAutofit/>
          </a:bodyPr>
          <a:lstStyle>
            <a:lvl1pPr marL="0" indent="0">
              <a:spcAft>
                <a:spcPts val="0"/>
              </a:spcAft>
              <a:buNone/>
              <a:defRPr sz="1799" b="1"/>
            </a:lvl1pPr>
          </a:lstStyle>
          <a:p>
            <a:pPr lvl="0"/>
            <a:r>
              <a:rPr lang="en-US" err="1"/>
              <a:t>dd.mm.yy</a:t>
            </a:r>
            <a:endParaRPr lang="en-US"/>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2999"/>
            </a:lvl1pPr>
          </a:lstStyle>
          <a:p>
            <a:r>
              <a:rPr lang="nb-NO"/>
              <a:t>Klikk på ikonet for å legge til et bilde</a:t>
            </a:r>
            <a:endParaRPr lang="en-US"/>
          </a:p>
        </p:txBody>
      </p:sp>
      <p:sp>
        <p:nvSpPr>
          <p:cNvPr id="12" name="Plassholder for dato 11">
            <a:extLst>
              <a:ext uri="{FF2B5EF4-FFF2-40B4-BE49-F238E27FC236}">
                <a16:creationId xmlns:a16="http://schemas.microsoft.com/office/drawing/2014/main" id="{56B53AF6-B139-48E4-B8B2-15266DC4DC45}"/>
              </a:ext>
            </a:extLst>
          </p:cNvPr>
          <p:cNvSpPr>
            <a:spLocks noGrp="1"/>
          </p:cNvSpPr>
          <p:nvPr>
            <p:ph type="dt" sz="half" idx="17"/>
          </p:nvPr>
        </p:nvSpPr>
        <p:spPr/>
        <p:txBody>
          <a:bodyPr/>
          <a:lstStyle/>
          <a:p>
            <a:fld id="{600FF2B2-21F7-4B7B-ACC7-E7B81B33AF54}" type="datetime1">
              <a:rPr lang="nb-NO" smtClean="0"/>
              <a:t>27.11.2020</a:t>
            </a:fld>
            <a:endParaRPr lang="nb-NO"/>
          </a:p>
        </p:txBody>
      </p:sp>
      <p:sp>
        <p:nvSpPr>
          <p:cNvPr id="19" name="Plassholder for bunntekst 18">
            <a:extLst>
              <a:ext uri="{FF2B5EF4-FFF2-40B4-BE49-F238E27FC236}">
                <a16:creationId xmlns:a16="http://schemas.microsoft.com/office/drawing/2014/main" id="{1EEE1C09-86BF-4F2C-8464-4675F6B481B1}"/>
              </a:ext>
            </a:extLst>
          </p:cNvPr>
          <p:cNvSpPr>
            <a:spLocks noGrp="1"/>
          </p:cNvSpPr>
          <p:nvPr>
            <p:ph type="ftr" sz="quarter" idx="18"/>
          </p:nvPr>
        </p:nvSpPr>
        <p:spPr>
          <a:xfrm>
            <a:off x="972122" y="7668959"/>
            <a:ext cx="4680585" cy="554468"/>
          </a:xfrm>
        </p:spPr>
        <p:txBody>
          <a:bodyPr anchor="t">
            <a:normAutofit/>
          </a:bodyPr>
          <a:lstStyle>
            <a:lvl1pPr>
              <a:defRPr sz="1799"/>
            </a:lvl1pPr>
          </a:lstStyle>
          <a:p>
            <a:r>
              <a:rPr lang="nb-NO"/>
              <a:t>Endre bunntekst via menyen Sett inn -&gt; Topptekst/bunntekst</a:t>
            </a:r>
          </a:p>
        </p:txBody>
      </p:sp>
      <p:sp>
        <p:nvSpPr>
          <p:cNvPr id="20" name="Plassholder for lysbildenummer 19">
            <a:extLst>
              <a:ext uri="{FF2B5EF4-FFF2-40B4-BE49-F238E27FC236}">
                <a16:creationId xmlns:a16="http://schemas.microsoft.com/office/drawing/2014/main" id="{34EC6E11-8AB0-4BC8-93DC-407904FA9CDC}"/>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34902001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cSld name="1_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194730" y="519205"/>
            <a:ext cx="14960084" cy="1884938"/>
          </a:xfrm>
        </p:spPr>
        <p:txBody>
          <a:bodyPr/>
          <a:lstStyle/>
          <a:p>
            <a:r>
              <a:rPr lang="nb-NO"/>
              <a:t>Klikk for å redigere tittelstil</a:t>
            </a:r>
            <a:endParaRPr lang="en-GB"/>
          </a:p>
        </p:txBody>
      </p:sp>
      <p:sp>
        <p:nvSpPr>
          <p:cNvPr id="3" name="Text Placeholder 2"/>
          <p:cNvSpPr>
            <a:spLocks noGrp="1"/>
          </p:cNvSpPr>
          <p:nvPr>
            <p:ph type="body" idx="1"/>
          </p:nvPr>
        </p:nvSpPr>
        <p:spPr>
          <a:xfrm>
            <a:off x="1194730" y="2390598"/>
            <a:ext cx="7337758" cy="1171595"/>
          </a:xfrm>
        </p:spPr>
        <p:txBody>
          <a:bodyPr anchor="b"/>
          <a:lstStyle>
            <a:lvl1pPr marL="0" indent="0">
              <a:buNone/>
              <a:defRPr sz="3413"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nb-NO"/>
              <a:t>Klikk for å redigere tekststiler i malen</a:t>
            </a:r>
          </a:p>
        </p:txBody>
      </p:sp>
      <p:sp>
        <p:nvSpPr>
          <p:cNvPr id="4" name="Content Placeholder 3"/>
          <p:cNvSpPr>
            <a:spLocks noGrp="1"/>
          </p:cNvSpPr>
          <p:nvPr>
            <p:ph sz="half" idx="2"/>
          </p:nvPr>
        </p:nvSpPr>
        <p:spPr>
          <a:xfrm>
            <a:off x="1194730" y="3562194"/>
            <a:ext cx="7337758" cy="52394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Text Placeholder 4"/>
          <p:cNvSpPr>
            <a:spLocks noGrp="1"/>
          </p:cNvSpPr>
          <p:nvPr>
            <p:ph type="body" sz="quarter" idx="3"/>
          </p:nvPr>
        </p:nvSpPr>
        <p:spPr>
          <a:xfrm>
            <a:off x="8780919" y="2390598"/>
            <a:ext cx="7373895" cy="1171595"/>
          </a:xfrm>
        </p:spPr>
        <p:txBody>
          <a:bodyPr anchor="b"/>
          <a:lstStyle>
            <a:lvl1pPr marL="0" indent="0">
              <a:buNone/>
              <a:defRPr sz="3413"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nb-NO"/>
              <a:t>Klikk for å redigere tekststiler i malen</a:t>
            </a:r>
          </a:p>
        </p:txBody>
      </p:sp>
      <p:sp>
        <p:nvSpPr>
          <p:cNvPr id="6" name="Content Placeholder 5"/>
          <p:cNvSpPr>
            <a:spLocks noGrp="1"/>
          </p:cNvSpPr>
          <p:nvPr>
            <p:ph sz="quarter" idx="4"/>
          </p:nvPr>
        </p:nvSpPr>
        <p:spPr>
          <a:xfrm>
            <a:off x="8780919" y="3562194"/>
            <a:ext cx="7373895" cy="52394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7" name="Date Placeholder 6"/>
          <p:cNvSpPr>
            <a:spLocks noGrp="1"/>
          </p:cNvSpPr>
          <p:nvPr>
            <p:ph type="dt" sz="half" idx="10"/>
          </p:nvPr>
        </p:nvSpPr>
        <p:spPr/>
        <p:txBody>
          <a:bodyPr/>
          <a:lstStyle/>
          <a:p>
            <a:fld id="{09C191DE-0CC8-44C7-95AE-922D06D717C3}" type="datetime1">
              <a:rPr lang="nb-NO" smtClean="0"/>
              <a:t>27.11.2020</a:t>
            </a:fld>
            <a:endParaRPr lang="en-GB"/>
          </a:p>
        </p:txBody>
      </p:sp>
      <p:sp>
        <p:nvSpPr>
          <p:cNvPr id="8" name="Footer Placeholder 7"/>
          <p:cNvSpPr>
            <a:spLocks noGrp="1"/>
          </p:cNvSpPr>
          <p:nvPr>
            <p:ph type="ftr" sz="quarter" idx="11"/>
          </p:nvPr>
        </p:nvSpPr>
        <p:spPr/>
        <p:txBody>
          <a:bodyPr/>
          <a:lstStyle/>
          <a:p>
            <a:r>
              <a:rPr lang="en-GB"/>
              <a:t>Endre bunntekst via menyen Sett inn -&gt; Topptekst/bunntekst</a:t>
            </a:r>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277219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ildesi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69C47B32-9B16-4482-A06F-9596C09D871C}" type="datetime1">
              <a:rPr lang="nb-NO" smtClean="0"/>
              <a:t>27.11.2020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0C8BA5C-F18D-4F44-83AF-15E80F06FDDC}" type="slidenum">
              <a:rPr lang="nb-NO" smtClean="0"/>
              <a:t>‹#›</a:t>
            </a:fld>
            <a:endParaRPr lang="nb-NO"/>
          </a:p>
        </p:txBody>
      </p:sp>
      <p:sp>
        <p:nvSpPr>
          <p:cNvPr id="10" name="Plassholder for bilde 8"/>
          <p:cNvSpPr>
            <a:spLocks noGrp="1"/>
          </p:cNvSpPr>
          <p:nvPr>
            <p:ph type="pic" sz="quarter" idx="13"/>
          </p:nvPr>
        </p:nvSpPr>
        <p:spPr>
          <a:xfrm>
            <a:off x="271016" y="2176145"/>
            <a:ext cx="16798725" cy="7146961"/>
          </a:xfrm>
          <a:solidFill>
            <a:schemeClr val="bg1">
              <a:lumMod val="95000"/>
            </a:schemeClr>
          </a:solidFill>
        </p:spPr>
        <p:txBody>
          <a:bodyPr tIns="1980000">
            <a:noAutofit/>
          </a:bodyPr>
          <a:lstStyle>
            <a:lvl1pPr marL="4515" indent="0" algn="ctr">
              <a:buNone/>
              <a:defRPr/>
            </a:lvl1pPr>
          </a:lstStyle>
          <a:p>
            <a:r>
              <a:rPr lang="en-US"/>
              <a:t>Click icon to add picture</a:t>
            </a:r>
            <a:endParaRPr lang="nb-NO"/>
          </a:p>
        </p:txBody>
      </p:sp>
    </p:spTree>
    <p:extLst>
      <p:ext uri="{BB962C8B-B14F-4D97-AF65-F5344CB8AC3E}">
        <p14:creationId xmlns:p14="http://schemas.microsoft.com/office/powerpoint/2010/main" val="2669728663"/>
      </p:ext>
    </p:extLst>
  </p:cSld>
  <p:clrMapOvr>
    <a:masterClrMapping/>
  </p:clrMapOvr>
  <p:hf sldNum="0" hdr="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nb-NO"/>
              <a:t>Klikk for å redigere tittelstil</a:t>
            </a:r>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nb-NO" noProof="0"/>
              <a:t>Navn Navnesen</a:t>
            </a:r>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nb-NO" noProof="0"/>
              <a:t>dd.mm.yy</a:t>
            </a:r>
          </a:p>
        </p:txBody>
      </p:sp>
      <p:sp>
        <p:nvSpPr>
          <p:cNvPr id="18" name="Plassholder for dato 17">
            <a:extLst>
              <a:ext uri="{FF2B5EF4-FFF2-40B4-BE49-F238E27FC236}">
                <a16:creationId xmlns:a16="http://schemas.microsoft.com/office/drawing/2014/main" id="{652BDE14-9BEA-4244-91C2-4A615BE70EB5}"/>
              </a:ext>
            </a:extLst>
          </p:cNvPr>
          <p:cNvSpPr>
            <a:spLocks noGrp="1"/>
          </p:cNvSpPr>
          <p:nvPr>
            <p:ph type="dt" sz="half" idx="16"/>
          </p:nvPr>
        </p:nvSpPr>
        <p:spPr/>
        <p:txBody>
          <a:bodyPr/>
          <a:lstStyle/>
          <a:p>
            <a:fld id="{023A1D12-7FB7-44C9-80B6-3AB18B9D8D80}" type="datetime1">
              <a:rPr lang="nb-NO" smtClean="0"/>
              <a:t>27.11.2020</a:t>
            </a:fld>
            <a:endParaRPr lang="nb-NO"/>
          </a:p>
        </p:txBody>
      </p:sp>
      <p:sp>
        <p:nvSpPr>
          <p:cNvPr id="19" name="Plassholder for bunntekst 18">
            <a:extLst>
              <a:ext uri="{FF2B5EF4-FFF2-40B4-BE49-F238E27FC236}">
                <a16:creationId xmlns:a16="http://schemas.microsoft.com/office/drawing/2014/main" id="{F7311688-F88F-4C95-8A41-E0D915FCA86E}"/>
              </a:ext>
            </a:extLst>
          </p:cNvPr>
          <p:cNvSpPr>
            <a:spLocks noGrp="1"/>
          </p:cNvSpPr>
          <p:nvPr>
            <p:ph type="ftr" sz="quarter" idx="17"/>
          </p:nvPr>
        </p:nvSpPr>
        <p:spPr>
          <a:xfrm>
            <a:off x="972122" y="7668958"/>
            <a:ext cx="4680585" cy="554469"/>
          </a:xfrm>
        </p:spPr>
        <p:txBody>
          <a:bodyPr anchor="t">
            <a:normAutofit/>
          </a:bodyPr>
          <a:lstStyle>
            <a:lvl1pPr>
              <a:defRPr sz="1800"/>
            </a:lvl1pPr>
          </a:lstStyle>
          <a:p>
            <a:endParaRPr lang="nb-NO"/>
          </a:p>
        </p:txBody>
      </p:sp>
      <p:sp>
        <p:nvSpPr>
          <p:cNvPr id="20" name="Plassholder for lysbildenummer 19">
            <a:extLst>
              <a:ext uri="{FF2B5EF4-FFF2-40B4-BE49-F238E27FC236}">
                <a16:creationId xmlns:a16="http://schemas.microsoft.com/office/drawing/2014/main" id="{EFA8C348-F7D6-46ED-9365-3BEAB314D94D}"/>
              </a:ext>
            </a:extLst>
          </p:cNvPr>
          <p:cNvSpPr>
            <a:spLocks noGrp="1"/>
          </p:cNvSpPr>
          <p:nvPr>
            <p:ph type="sldNum" sz="quarter" idx="18"/>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25083010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nb-NO"/>
              <a:t>Klikk for å redigere tittelstil</a:t>
            </a:r>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nb-NO"/>
              <a:t>Klikk ikonet for å legge til et bilde</a:t>
            </a:r>
            <a:endParaRPr lang="en-US"/>
          </a:p>
        </p:txBody>
      </p:sp>
      <p:sp>
        <p:nvSpPr>
          <p:cNvPr id="12" name="Plassholder for dato 11">
            <a:extLst>
              <a:ext uri="{FF2B5EF4-FFF2-40B4-BE49-F238E27FC236}">
                <a16:creationId xmlns:a16="http://schemas.microsoft.com/office/drawing/2014/main" id="{56B53AF6-B139-48E4-B8B2-15266DC4DC45}"/>
              </a:ext>
            </a:extLst>
          </p:cNvPr>
          <p:cNvSpPr>
            <a:spLocks noGrp="1"/>
          </p:cNvSpPr>
          <p:nvPr>
            <p:ph type="dt" sz="half" idx="17"/>
          </p:nvPr>
        </p:nvSpPr>
        <p:spPr/>
        <p:txBody>
          <a:bodyPr/>
          <a:lstStyle/>
          <a:p>
            <a:fld id="{9ACE3346-FE9A-4EBC-932C-D4C622886ED3}" type="datetime1">
              <a:rPr lang="nb-NO" smtClean="0"/>
              <a:t>27.11.2020</a:t>
            </a:fld>
            <a:endParaRPr lang="nb-NO"/>
          </a:p>
        </p:txBody>
      </p:sp>
      <p:sp>
        <p:nvSpPr>
          <p:cNvPr id="19" name="Plassholder for bunntekst 18">
            <a:extLst>
              <a:ext uri="{FF2B5EF4-FFF2-40B4-BE49-F238E27FC236}">
                <a16:creationId xmlns:a16="http://schemas.microsoft.com/office/drawing/2014/main" id="{1EEE1C09-86BF-4F2C-8464-4675F6B481B1}"/>
              </a:ext>
            </a:extLst>
          </p:cNvPr>
          <p:cNvSpPr>
            <a:spLocks noGrp="1"/>
          </p:cNvSpPr>
          <p:nvPr>
            <p:ph type="ftr" sz="quarter" idx="18"/>
          </p:nvPr>
        </p:nvSpPr>
        <p:spPr>
          <a:xfrm>
            <a:off x="972122" y="7668958"/>
            <a:ext cx="4680585" cy="554469"/>
          </a:xfrm>
        </p:spPr>
        <p:txBody>
          <a:bodyPr anchor="t">
            <a:normAutofit/>
          </a:bodyPr>
          <a:lstStyle>
            <a:lvl1pPr>
              <a:defRPr sz="1800"/>
            </a:lvl1pPr>
          </a:lstStyle>
          <a:p>
            <a:endParaRPr lang="nb-NO"/>
          </a:p>
        </p:txBody>
      </p:sp>
      <p:sp>
        <p:nvSpPr>
          <p:cNvPr id="20" name="Plassholder for lysbildenummer 19">
            <a:extLst>
              <a:ext uri="{FF2B5EF4-FFF2-40B4-BE49-F238E27FC236}">
                <a16:creationId xmlns:a16="http://schemas.microsoft.com/office/drawing/2014/main" id="{34EC6E11-8AB0-4BC8-93DC-407904FA9CDC}"/>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5695198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nb-NO"/>
              <a:t>Klikk for å redigere tittelstil</a:t>
            </a:r>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nb-NO"/>
              <a:t>Klikk ikonet for å legge til et bilde</a:t>
            </a:r>
            <a:endParaRPr lang="en-US"/>
          </a:p>
        </p:txBody>
      </p:sp>
      <p:sp>
        <p:nvSpPr>
          <p:cNvPr id="21" name="Plassholder for dato 20">
            <a:extLst>
              <a:ext uri="{FF2B5EF4-FFF2-40B4-BE49-F238E27FC236}">
                <a16:creationId xmlns:a16="http://schemas.microsoft.com/office/drawing/2014/main" id="{A89FCEFC-C9A7-48DC-A2F7-BE4D4DA94CF7}"/>
              </a:ext>
            </a:extLst>
          </p:cNvPr>
          <p:cNvSpPr>
            <a:spLocks noGrp="1"/>
          </p:cNvSpPr>
          <p:nvPr>
            <p:ph type="dt" sz="half" idx="17"/>
          </p:nvPr>
        </p:nvSpPr>
        <p:spPr/>
        <p:txBody>
          <a:bodyPr/>
          <a:lstStyle/>
          <a:p>
            <a:fld id="{8C173AA1-87FF-4134-861C-49161C29D251}" type="datetime1">
              <a:rPr lang="nb-NO" smtClean="0"/>
              <a:t>27.11.2020</a:t>
            </a:fld>
            <a:endParaRPr lang="nb-NO"/>
          </a:p>
        </p:txBody>
      </p:sp>
      <p:sp>
        <p:nvSpPr>
          <p:cNvPr id="22" name="Plassholder for bunntekst 21">
            <a:extLst>
              <a:ext uri="{FF2B5EF4-FFF2-40B4-BE49-F238E27FC236}">
                <a16:creationId xmlns:a16="http://schemas.microsoft.com/office/drawing/2014/main" id="{86F6B1E1-7108-4CA0-9B2D-EC94564CFD5C}"/>
              </a:ext>
            </a:extLst>
          </p:cNvPr>
          <p:cNvSpPr>
            <a:spLocks noGrp="1"/>
          </p:cNvSpPr>
          <p:nvPr>
            <p:ph type="ftr" sz="quarter" idx="18"/>
          </p:nvPr>
        </p:nvSpPr>
        <p:spPr>
          <a:xfrm>
            <a:off x="972122" y="7668958"/>
            <a:ext cx="4680585" cy="554469"/>
          </a:xfrm>
        </p:spPr>
        <p:txBody>
          <a:bodyPr anchor="t">
            <a:normAutofit/>
          </a:bodyPr>
          <a:lstStyle>
            <a:lvl1pPr>
              <a:defRPr sz="1800"/>
            </a:lvl1pPr>
          </a:lstStyle>
          <a:p>
            <a:endParaRPr lang="nb-NO"/>
          </a:p>
        </p:txBody>
      </p:sp>
      <p:sp>
        <p:nvSpPr>
          <p:cNvPr id="23" name="Plassholder for lysbildenummer 22">
            <a:extLst>
              <a:ext uri="{FF2B5EF4-FFF2-40B4-BE49-F238E27FC236}">
                <a16:creationId xmlns:a16="http://schemas.microsoft.com/office/drawing/2014/main" id="{60A9F8C1-89C0-4B7B-9A1C-3CEF3EA77DD4}"/>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32804056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a:t>Klikk ikonet for å legge til et bilde</a:t>
            </a:r>
            <a:endParaRPr lang="en-US"/>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nb-NO"/>
              <a:t>Klikk for å redigere tittelstil</a:t>
            </a:r>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8774" y="7258051"/>
            <a:ext cx="1260157" cy="276999"/>
          </a:xfrm>
        </p:spPr>
        <p:txBody>
          <a:bodyPr>
            <a:normAutofit/>
          </a:bodyPr>
          <a:lstStyle>
            <a:lvl1pPr marL="0" indent="0">
              <a:spcAft>
                <a:spcPts val="0"/>
              </a:spcAft>
              <a:buNone/>
              <a:defRPr sz="1800" b="1"/>
            </a:lvl1pPr>
          </a:lstStyle>
          <a:p>
            <a:pPr lvl="0"/>
            <a:r>
              <a:rPr lang="en-US" err="1"/>
              <a:t>dd.mm.yy</a:t>
            </a:r>
            <a:endParaRPr lang="en-US"/>
          </a:p>
        </p:txBody>
      </p:sp>
      <p:sp>
        <p:nvSpPr>
          <p:cNvPr id="7" name="Plassholder for dato 6">
            <a:extLst>
              <a:ext uri="{FF2B5EF4-FFF2-40B4-BE49-F238E27FC236}">
                <a16:creationId xmlns:a16="http://schemas.microsoft.com/office/drawing/2014/main" id="{70DF801A-44A6-423A-BF4C-1FE70682DC7B}"/>
              </a:ext>
            </a:extLst>
          </p:cNvPr>
          <p:cNvSpPr>
            <a:spLocks noGrp="1"/>
          </p:cNvSpPr>
          <p:nvPr>
            <p:ph type="dt" sz="half" idx="17"/>
          </p:nvPr>
        </p:nvSpPr>
        <p:spPr/>
        <p:txBody>
          <a:bodyPr/>
          <a:lstStyle/>
          <a:p>
            <a:fld id="{08EE2CB4-03F7-4029-83B7-F0B24619C18F}" type="datetime1">
              <a:rPr lang="nb-NO" smtClean="0"/>
              <a:t>27.11.2020</a:t>
            </a:fld>
            <a:endParaRPr lang="nb-NO"/>
          </a:p>
        </p:txBody>
      </p:sp>
      <p:sp>
        <p:nvSpPr>
          <p:cNvPr id="8" name="Plassholder for bunntekst 7">
            <a:extLst>
              <a:ext uri="{FF2B5EF4-FFF2-40B4-BE49-F238E27FC236}">
                <a16:creationId xmlns:a16="http://schemas.microsoft.com/office/drawing/2014/main" id="{3BAE66B1-31BF-4A40-98BB-F23031F6D52D}"/>
              </a:ext>
            </a:extLst>
          </p:cNvPr>
          <p:cNvSpPr>
            <a:spLocks noGrp="1"/>
          </p:cNvSpPr>
          <p:nvPr>
            <p:ph type="ftr" sz="quarter" idx="18"/>
          </p:nvPr>
        </p:nvSpPr>
        <p:spPr>
          <a:xfrm>
            <a:off x="972122" y="7668958"/>
            <a:ext cx="4680585" cy="554469"/>
          </a:xfrm>
        </p:spPr>
        <p:txBody>
          <a:bodyPr anchor="t">
            <a:normAutofit/>
          </a:bodyPr>
          <a:lstStyle>
            <a:lvl1pPr>
              <a:defRPr sz="1800"/>
            </a:lvl1pPr>
          </a:lstStyle>
          <a:p>
            <a:endParaRPr lang="nb-NO"/>
          </a:p>
        </p:txBody>
      </p:sp>
      <p:sp>
        <p:nvSpPr>
          <p:cNvPr id="21" name="Plassholder for lysbildenummer 20">
            <a:extLst>
              <a:ext uri="{FF2B5EF4-FFF2-40B4-BE49-F238E27FC236}">
                <a16:creationId xmlns:a16="http://schemas.microsoft.com/office/drawing/2014/main" id="{DEC930FD-CA96-49B1-B552-D06E67071637}"/>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2314298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nb-NO"/>
              <a:t>Klikk for å redigere tittelstil</a:t>
            </a:r>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9" name="Plassholder for dato 18">
            <a:extLst>
              <a:ext uri="{FF2B5EF4-FFF2-40B4-BE49-F238E27FC236}">
                <a16:creationId xmlns:a16="http://schemas.microsoft.com/office/drawing/2014/main" id="{D92300A2-C93F-436A-A8E9-E76E890344C4}"/>
              </a:ext>
            </a:extLst>
          </p:cNvPr>
          <p:cNvSpPr>
            <a:spLocks noGrp="1"/>
          </p:cNvSpPr>
          <p:nvPr>
            <p:ph type="dt" sz="half" idx="16"/>
          </p:nvPr>
        </p:nvSpPr>
        <p:spPr/>
        <p:txBody>
          <a:bodyPr/>
          <a:lstStyle/>
          <a:p>
            <a:fld id="{60F9491E-38FA-4CE8-A5CF-04CC2323A874}" type="datetime1">
              <a:rPr lang="nb-NO" smtClean="0"/>
              <a:t>27.11.2020</a:t>
            </a:fld>
            <a:endParaRPr lang="nb-NO"/>
          </a:p>
        </p:txBody>
      </p:sp>
      <p:sp>
        <p:nvSpPr>
          <p:cNvPr id="20" name="Plassholder for bunntekst 19">
            <a:extLst>
              <a:ext uri="{FF2B5EF4-FFF2-40B4-BE49-F238E27FC236}">
                <a16:creationId xmlns:a16="http://schemas.microsoft.com/office/drawing/2014/main" id="{57E1B67A-48D1-4E05-B780-6CFCC1949688}"/>
              </a:ext>
            </a:extLst>
          </p:cNvPr>
          <p:cNvSpPr>
            <a:spLocks noGrp="1"/>
          </p:cNvSpPr>
          <p:nvPr>
            <p:ph type="ftr" sz="quarter" idx="17"/>
          </p:nvPr>
        </p:nvSpPr>
        <p:spPr>
          <a:xfrm>
            <a:off x="972122" y="7668958"/>
            <a:ext cx="4680585" cy="554469"/>
          </a:xfrm>
        </p:spPr>
        <p:txBody>
          <a:bodyPr anchor="t">
            <a:normAutofit/>
          </a:bodyPr>
          <a:lstStyle>
            <a:lvl1pPr>
              <a:defRPr sz="1800"/>
            </a:lvl1pPr>
          </a:lstStyle>
          <a:p>
            <a:endParaRPr lang="nb-NO"/>
          </a:p>
        </p:txBody>
      </p:sp>
      <p:sp>
        <p:nvSpPr>
          <p:cNvPr id="21" name="Plassholder for lysbildenummer 20">
            <a:extLst>
              <a:ext uri="{FF2B5EF4-FFF2-40B4-BE49-F238E27FC236}">
                <a16:creationId xmlns:a16="http://schemas.microsoft.com/office/drawing/2014/main" id="{03FECDC5-AA49-4FC4-BAFD-0FF7FC54F45E}"/>
              </a:ext>
            </a:extLst>
          </p:cNvPr>
          <p:cNvSpPr>
            <a:spLocks noGrp="1"/>
          </p:cNvSpPr>
          <p:nvPr>
            <p:ph type="sldNum" sz="quarter" idx="18"/>
          </p:nvPr>
        </p:nvSpPr>
        <p:spPr/>
        <p:txBody>
          <a:bodyPr/>
          <a:lstStyle/>
          <a:p>
            <a:fld id="{5751DFAA-887F-4071-8EAD-E8CA316FCF06}" type="slidenum">
              <a:rPr lang="nb-NO" smtClean="0"/>
              <a:pPr/>
              <a:t>‹#›</a:t>
            </a:fld>
            <a:endParaRPr lang="nb-NO"/>
          </a:p>
        </p:txBody>
      </p:sp>
      <p:sp>
        <p:nvSpPr>
          <p:cNvPr id="5" name="Plassholder for bilde 4">
            <a:extLst>
              <a:ext uri="{FF2B5EF4-FFF2-40B4-BE49-F238E27FC236}">
                <a16:creationId xmlns:a16="http://schemas.microsoft.com/office/drawing/2014/main"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33284386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nb-NO"/>
              <a:t>Klikk for å redigere tittelstil</a:t>
            </a:r>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nb-NO"/>
              <a:t>Klikk ikonet for å legge til et bilde</a:t>
            </a:r>
            <a:endParaRPr lang="en-US"/>
          </a:p>
        </p:txBody>
      </p:sp>
      <p:sp>
        <p:nvSpPr>
          <p:cNvPr id="7" name="Plassholder for dato 6">
            <a:extLst>
              <a:ext uri="{FF2B5EF4-FFF2-40B4-BE49-F238E27FC236}">
                <a16:creationId xmlns:a16="http://schemas.microsoft.com/office/drawing/2014/main" id="{9C9975B5-4B5A-4A2F-BFDB-CB07FFF41FA2}"/>
              </a:ext>
            </a:extLst>
          </p:cNvPr>
          <p:cNvSpPr>
            <a:spLocks noGrp="1"/>
          </p:cNvSpPr>
          <p:nvPr>
            <p:ph type="dt" sz="half" idx="17"/>
          </p:nvPr>
        </p:nvSpPr>
        <p:spPr/>
        <p:txBody>
          <a:bodyPr/>
          <a:lstStyle/>
          <a:p>
            <a:fld id="{CACCC0CE-B142-4218-88DE-87B80A832371}" type="datetime1">
              <a:rPr lang="nb-NO" smtClean="0"/>
              <a:t>27.11.2020</a:t>
            </a:fld>
            <a:endParaRPr lang="nb-NO"/>
          </a:p>
        </p:txBody>
      </p:sp>
      <p:sp>
        <p:nvSpPr>
          <p:cNvPr id="8" name="Plassholder for bunntekst 7">
            <a:extLst>
              <a:ext uri="{FF2B5EF4-FFF2-40B4-BE49-F238E27FC236}">
                <a16:creationId xmlns:a16="http://schemas.microsoft.com/office/drawing/2014/main" id="{32A4462D-B68E-4569-9BEC-C576B12E203A}"/>
              </a:ext>
            </a:extLst>
          </p:cNvPr>
          <p:cNvSpPr>
            <a:spLocks noGrp="1"/>
          </p:cNvSpPr>
          <p:nvPr>
            <p:ph type="ftr" sz="quarter" idx="18"/>
          </p:nvPr>
        </p:nvSpPr>
        <p:spPr>
          <a:xfrm>
            <a:off x="972122" y="7668520"/>
            <a:ext cx="4680585" cy="553998"/>
          </a:xfrm>
        </p:spPr>
        <p:txBody>
          <a:bodyPr anchor="t">
            <a:normAutofit/>
          </a:bodyPr>
          <a:lstStyle>
            <a:lvl1pPr>
              <a:defRPr sz="1800"/>
            </a:lvl1pPr>
          </a:lstStyle>
          <a:p>
            <a:endParaRPr lang="nb-NO"/>
          </a:p>
        </p:txBody>
      </p:sp>
      <p:sp>
        <p:nvSpPr>
          <p:cNvPr id="9" name="Plassholder for lysbildenummer 8">
            <a:extLst>
              <a:ext uri="{FF2B5EF4-FFF2-40B4-BE49-F238E27FC236}">
                <a16:creationId xmlns:a16="http://schemas.microsoft.com/office/drawing/2014/main" id="{2D0123D4-9C42-4ABB-9A5B-37874E90FD25}"/>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18280236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nb-NO"/>
              <a:t>Klikk for å redigere tittelstil</a:t>
            </a:r>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nb-NO"/>
              <a:t>Klikk ikonet for å legge til et bilde</a:t>
            </a:r>
            <a:endParaRPr lang="en-US"/>
          </a:p>
        </p:txBody>
      </p:sp>
      <p:sp>
        <p:nvSpPr>
          <p:cNvPr id="7" name="Plassholder for dato 6">
            <a:extLst>
              <a:ext uri="{FF2B5EF4-FFF2-40B4-BE49-F238E27FC236}">
                <a16:creationId xmlns:a16="http://schemas.microsoft.com/office/drawing/2014/main" id="{C8943FA9-1FC1-4CA6-9987-51D4A224B782}"/>
              </a:ext>
            </a:extLst>
          </p:cNvPr>
          <p:cNvSpPr>
            <a:spLocks noGrp="1"/>
          </p:cNvSpPr>
          <p:nvPr>
            <p:ph type="dt" sz="half" idx="17"/>
          </p:nvPr>
        </p:nvSpPr>
        <p:spPr/>
        <p:txBody>
          <a:bodyPr/>
          <a:lstStyle/>
          <a:p>
            <a:fld id="{2F3778ED-5786-4751-8E8D-E10B9F251F32}" type="datetime1">
              <a:rPr lang="nb-NO" smtClean="0"/>
              <a:t>27.11.2020</a:t>
            </a:fld>
            <a:endParaRPr lang="nb-NO"/>
          </a:p>
        </p:txBody>
      </p:sp>
      <p:sp>
        <p:nvSpPr>
          <p:cNvPr id="8" name="Plassholder for bunntekst 7">
            <a:extLst>
              <a:ext uri="{FF2B5EF4-FFF2-40B4-BE49-F238E27FC236}">
                <a16:creationId xmlns:a16="http://schemas.microsoft.com/office/drawing/2014/main" id="{26AB9857-A3BC-4168-94D2-E16B4C9D7E0D}"/>
              </a:ext>
            </a:extLst>
          </p:cNvPr>
          <p:cNvSpPr>
            <a:spLocks noGrp="1"/>
          </p:cNvSpPr>
          <p:nvPr>
            <p:ph type="ftr" sz="quarter" idx="18"/>
          </p:nvPr>
        </p:nvSpPr>
        <p:spPr>
          <a:xfrm>
            <a:off x="972122" y="7668521"/>
            <a:ext cx="4680585" cy="553998"/>
          </a:xfrm>
        </p:spPr>
        <p:txBody>
          <a:bodyPr anchor="t">
            <a:normAutofit/>
          </a:bodyPr>
          <a:lstStyle>
            <a:lvl1pPr>
              <a:defRPr sz="1800"/>
            </a:lvl1pPr>
          </a:lstStyle>
          <a:p>
            <a:endParaRPr lang="nb-NO"/>
          </a:p>
        </p:txBody>
      </p:sp>
      <p:sp>
        <p:nvSpPr>
          <p:cNvPr id="9" name="Plassholder for lysbildenummer 8">
            <a:extLst>
              <a:ext uri="{FF2B5EF4-FFF2-40B4-BE49-F238E27FC236}">
                <a16:creationId xmlns:a16="http://schemas.microsoft.com/office/drawing/2014/main" id="{C95D276C-EFB8-4B16-B8EC-3B53CBDB3477}"/>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238447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DB5EF820-82C6-4683-BA5F-67FF154A27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3"/>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15" name="Plassholder for bilde 4">
            <a:extLst>
              <a:ext uri="{FF2B5EF4-FFF2-40B4-BE49-F238E27FC236}">
                <a16:creationId xmlns:a16="http://schemas.microsoft.com/office/drawing/2014/main"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a:t>Logo</a:t>
            </a:r>
          </a:p>
        </p:txBody>
      </p:sp>
      <p:sp>
        <p:nvSpPr>
          <p:cNvPr id="19" name="Plassholder for tekst 12">
            <a:extLst>
              <a:ext uri="{FF2B5EF4-FFF2-40B4-BE49-F238E27FC236}">
                <a16:creationId xmlns:a16="http://schemas.microsoft.com/office/drawing/2014/main" id="{E540364A-88CD-4715-B84B-37B7254B3689}"/>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en-US"/>
              <a:t>Click to edit Master title style</a:t>
            </a:r>
            <a:endParaRPr lang="nb-NO"/>
          </a:p>
        </p:txBody>
      </p:sp>
      <p:sp>
        <p:nvSpPr>
          <p:cNvPr id="20" name="Plassholder for tekst 12">
            <a:extLst>
              <a:ext uri="{FF2B5EF4-FFF2-40B4-BE49-F238E27FC236}">
                <a16:creationId xmlns:a16="http://schemas.microsoft.com/office/drawing/2014/main" id="{AEA5A8C0-8855-4772-AC4B-966FE86ED6AE}"/>
              </a:ext>
            </a:extLst>
          </p:cNvPr>
          <p:cNvSpPr>
            <a:spLocks noGrp="1"/>
          </p:cNvSpPr>
          <p:nvPr>
            <p:ph type="body" sz="quarter" idx="15" hasCustomPrompt="1"/>
          </p:nvPr>
        </p:nvSpPr>
        <p:spPr>
          <a:xfrm>
            <a:off x="971548" y="2448306"/>
            <a:ext cx="9876377" cy="276999"/>
          </a:xfrm>
        </p:spPr>
        <p:txBody>
          <a:bodyPr>
            <a:noAutofit/>
          </a:bodyPr>
          <a:lstStyle>
            <a:lvl1pPr marL="0" indent="0">
              <a:spcAft>
                <a:spcPts val="0"/>
              </a:spcAft>
              <a:buNone/>
              <a:defRPr sz="2000" b="0" cap="all" baseline="0"/>
            </a:lvl1pPr>
          </a:lstStyle>
          <a:p>
            <a:pPr lvl="0"/>
            <a:r>
              <a:rPr lang="nb-NO" noProof="0"/>
              <a:t>KLIKK FOR Å LEGGE TIL NAVN PÅ ENHET</a:t>
            </a:r>
          </a:p>
        </p:txBody>
      </p:sp>
      <p:pic>
        <p:nvPicPr>
          <p:cNvPr id="17" name="Bilde 16">
            <a:extLst>
              <a:ext uri="{FF2B5EF4-FFF2-40B4-BE49-F238E27FC236}">
                <a16:creationId xmlns:a16="http://schemas.microsoft.com/office/drawing/2014/main" id="{CB694C4F-761C-4DD3-80C0-85F1EC63BA8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8796305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a:t>Klikk ikonet for å legge til et bilde</a:t>
            </a:r>
            <a:endParaRPr lang="en-US"/>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nb-NO"/>
              <a:t>Klikk for å redigere tittelstil</a:t>
            </a:r>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9688" y="7258051"/>
            <a:ext cx="1260157" cy="276999"/>
          </a:xfrm>
        </p:spPr>
        <p:txBody>
          <a:bodyPr>
            <a:normAutofit/>
          </a:bodyPr>
          <a:lstStyle>
            <a:lvl1pPr marL="0" indent="0">
              <a:spcAft>
                <a:spcPts val="0"/>
              </a:spcAft>
              <a:buNone/>
              <a:defRPr sz="1800" b="1"/>
            </a:lvl1pPr>
          </a:lstStyle>
          <a:p>
            <a:pPr lvl="0"/>
            <a:r>
              <a:rPr lang="en-US" err="1"/>
              <a:t>dd.mm.yy</a:t>
            </a:r>
            <a:endParaRPr lang="en-US"/>
          </a:p>
        </p:txBody>
      </p:sp>
      <p:sp>
        <p:nvSpPr>
          <p:cNvPr id="7" name="Plassholder for dato 6">
            <a:extLst>
              <a:ext uri="{FF2B5EF4-FFF2-40B4-BE49-F238E27FC236}">
                <a16:creationId xmlns:a16="http://schemas.microsoft.com/office/drawing/2014/main" id="{322CBC60-2F96-4955-8CB7-A723C0337AF7}"/>
              </a:ext>
            </a:extLst>
          </p:cNvPr>
          <p:cNvSpPr>
            <a:spLocks noGrp="1"/>
          </p:cNvSpPr>
          <p:nvPr>
            <p:ph type="dt" sz="half" idx="17"/>
          </p:nvPr>
        </p:nvSpPr>
        <p:spPr/>
        <p:txBody>
          <a:bodyPr/>
          <a:lstStyle/>
          <a:p>
            <a:fld id="{A6E6A774-619B-4A4E-ACF0-110C947D9884}" type="datetime1">
              <a:rPr lang="nb-NO" smtClean="0"/>
              <a:t>27.11.2020</a:t>
            </a:fld>
            <a:endParaRPr lang="nb-NO"/>
          </a:p>
        </p:txBody>
      </p:sp>
      <p:sp>
        <p:nvSpPr>
          <p:cNvPr id="8" name="Plassholder for bunntekst 7">
            <a:extLst>
              <a:ext uri="{FF2B5EF4-FFF2-40B4-BE49-F238E27FC236}">
                <a16:creationId xmlns:a16="http://schemas.microsoft.com/office/drawing/2014/main" id="{734F802C-71FE-47BA-816D-423460A9EB6E}"/>
              </a:ext>
            </a:extLst>
          </p:cNvPr>
          <p:cNvSpPr>
            <a:spLocks noGrp="1"/>
          </p:cNvSpPr>
          <p:nvPr>
            <p:ph type="ftr" sz="quarter" idx="18"/>
          </p:nvPr>
        </p:nvSpPr>
        <p:spPr>
          <a:xfrm>
            <a:off x="971551" y="7661755"/>
            <a:ext cx="4637723" cy="553998"/>
          </a:xfrm>
        </p:spPr>
        <p:txBody>
          <a:bodyPr anchor="t">
            <a:normAutofit/>
          </a:bodyPr>
          <a:lstStyle>
            <a:lvl1pPr>
              <a:defRPr sz="1800"/>
            </a:lvl1pPr>
          </a:lstStyle>
          <a:p>
            <a:endParaRPr lang="nb-NO"/>
          </a:p>
        </p:txBody>
      </p:sp>
      <p:sp>
        <p:nvSpPr>
          <p:cNvPr id="9" name="Plassholder for lysbildenummer 8">
            <a:extLst>
              <a:ext uri="{FF2B5EF4-FFF2-40B4-BE49-F238E27FC236}">
                <a16:creationId xmlns:a16="http://schemas.microsoft.com/office/drawing/2014/main" id="{8D2008E8-13A1-4052-91CA-FD29ACBA8C5A}"/>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12753873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03684F8A-016F-402A-A84D-0C28C6DDF2C1}" type="datetime1">
              <a:rPr lang="nb-NO" smtClean="0"/>
              <a:t>27.11.2020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2644505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loverskrift stor">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nb-NO"/>
              <a:t>Klikk for å redigere tittelstil</a:t>
            </a:r>
          </a:p>
        </p:txBody>
      </p:sp>
      <p:sp>
        <p:nvSpPr>
          <p:cNvPr id="4" name="Plassholder for dato 3"/>
          <p:cNvSpPr>
            <a:spLocks noGrp="1"/>
          </p:cNvSpPr>
          <p:nvPr>
            <p:ph type="dt" sz="half" idx="10"/>
          </p:nvPr>
        </p:nvSpPr>
        <p:spPr/>
        <p:txBody>
          <a:bodyPr/>
          <a:lstStyle/>
          <a:p>
            <a:fld id="{D3347206-EF46-4093-AB68-E2654A93B3EF}" type="datetime1">
              <a:rPr lang="nb-NO" smtClean="0"/>
              <a:t>27.11.2020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40486342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loverskrift lite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5560923"/>
            <a:ext cx="15373922" cy="2160591"/>
          </a:xfrm>
        </p:spPr>
        <p:txBody>
          <a:bodyPr anchor="b">
            <a:normAutofit/>
          </a:bodyPr>
          <a:lstStyle>
            <a:lvl1pPr>
              <a:defRPr sz="5400" cap="all" baseline="0"/>
            </a:lvl1pPr>
          </a:lstStyle>
          <a:p>
            <a:r>
              <a:rPr lang="nb-NO"/>
              <a:t>Klikk for å redigere tittelstil</a:t>
            </a:r>
          </a:p>
        </p:txBody>
      </p:sp>
      <p:sp>
        <p:nvSpPr>
          <p:cNvPr id="4" name="Plassholder for dato 3"/>
          <p:cNvSpPr>
            <a:spLocks noGrp="1"/>
          </p:cNvSpPr>
          <p:nvPr>
            <p:ph type="dt" sz="half" idx="10"/>
          </p:nvPr>
        </p:nvSpPr>
        <p:spPr/>
        <p:txBody>
          <a:bodyPr/>
          <a:lstStyle/>
          <a:p>
            <a:fld id="{95B7DF39-BFD4-4F8C-B1F9-CCD3471582A7}" type="datetime1">
              <a:rPr lang="nb-NO" smtClean="0"/>
              <a:t>27.11.2020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7222731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4" name="Plassholder for dato 3"/>
          <p:cNvSpPr>
            <a:spLocks noGrp="1"/>
          </p:cNvSpPr>
          <p:nvPr>
            <p:ph type="dt" sz="half" idx="10"/>
          </p:nvPr>
        </p:nvSpPr>
        <p:spPr/>
        <p:txBody>
          <a:bodyPr/>
          <a:lstStyle/>
          <a:p>
            <a:fld id="{18348C1B-3CC6-4A42-A069-E2018AA11FE1}" type="datetime1">
              <a:rPr lang="nb-NO" smtClean="0"/>
              <a:t>27.11.2020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0" name="Plassholder for tekst 6">
            <a:extLst>
              <a:ext uri="{FF2B5EF4-FFF2-40B4-BE49-F238E27FC236}">
                <a16:creationId xmlns:a16="http://schemas.microsoft.com/office/drawing/2014/main"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7880788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nb-NO"/>
              <a:t>Klikk ikonet for å legge til et bilde</a:t>
            </a:r>
            <a:endParaRPr lang="en-US"/>
          </a:p>
        </p:txBody>
      </p:sp>
      <p:sp>
        <p:nvSpPr>
          <p:cNvPr id="2" name="Tittel 1"/>
          <p:cNvSpPr>
            <a:spLocks noGrp="1"/>
          </p:cNvSpPr>
          <p:nvPr>
            <p:ph type="title"/>
          </p:nvPr>
        </p:nvSpPr>
        <p:spPr>
          <a:xfrm>
            <a:off x="972121" y="2374096"/>
            <a:ext cx="10027253" cy="664797"/>
          </a:xfrm>
        </p:spPr>
        <p:txBody>
          <a:bodyPr>
            <a:normAutofit/>
          </a:bodyPr>
          <a:lstStyle/>
          <a:p>
            <a:r>
              <a:rPr lang="nb-NO"/>
              <a:t>Klikk for å redigere tittelstil</a:t>
            </a:r>
          </a:p>
        </p:txBody>
      </p:sp>
      <p:sp>
        <p:nvSpPr>
          <p:cNvPr id="4" name="Plassholder for dato 3"/>
          <p:cNvSpPr>
            <a:spLocks noGrp="1"/>
          </p:cNvSpPr>
          <p:nvPr>
            <p:ph type="dt" sz="half" idx="10"/>
          </p:nvPr>
        </p:nvSpPr>
        <p:spPr/>
        <p:txBody>
          <a:bodyPr/>
          <a:lstStyle/>
          <a:p>
            <a:fld id="{ACA2CB55-9587-4694-88F2-847402956973}" type="datetime1">
              <a:rPr lang="nb-NO" smtClean="0"/>
              <a:t>27.11.2020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2613467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lassholder for bilde 2">
            <a:extLst>
              <a:ext uri="{FF2B5EF4-FFF2-40B4-BE49-F238E27FC236}">
                <a16:creationId xmlns:a16="http://schemas.microsoft.com/office/drawing/2014/main" id="{BBBCD936-BFAE-449A-8A24-0073D81BA783}"/>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nb-NO"/>
              <a:t>Klikk ikonet for å legge til et bilde</a:t>
            </a:r>
            <a:endParaRPr lang="en-US"/>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nb-NO"/>
              <a:t>Klikk for å redigere tittelstil</a:t>
            </a:r>
          </a:p>
        </p:txBody>
      </p:sp>
      <p:sp>
        <p:nvSpPr>
          <p:cNvPr id="4" name="Plassholder for dato 3"/>
          <p:cNvSpPr>
            <a:spLocks noGrp="1"/>
          </p:cNvSpPr>
          <p:nvPr>
            <p:ph type="dt" sz="half" idx="10"/>
          </p:nvPr>
        </p:nvSpPr>
        <p:spPr/>
        <p:txBody>
          <a:bodyPr/>
          <a:lstStyle/>
          <a:p>
            <a:fld id="{795BBFC4-4B61-403E-97D2-811371C53D9A}" type="datetime1">
              <a:rPr lang="nb-NO" smtClean="0"/>
              <a:t>27.11.2020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3473839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chor="t" anchorCtr="1">
            <a:normAutofit/>
          </a:bodyPr>
          <a:lstStyle>
            <a:lvl1pPr marL="0" indent="0" algn="ctr">
              <a:buNone/>
              <a:defRPr sz="3000">
                <a:solidFill>
                  <a:schemeClr val="lt1"/>
                </a:solidFill>
              </a:defRPr>
            </a:lvl1pPr>
          </a:lstStyle>
          <a:p>
            <a:r>
              <a:rPr lang="nb-NO"/>
              <a:t>Klikk ikonet for å legge til et bilde</a:t>
            </a:r>
            <a:endParaRPr lang="en-US"/>
          </a:p>
        </p:txBody>
      </p:sp>
      <p:sp>
        <p:nvSpPr>
          <p:cNvPr id="2" name="Tittel 1"/>
          <p:cNvSpPr>
            <a:spLocks noGrp="1"/>
          </p:cNvSpPr>
          <p:nvPr>
            <p:ph type="title"/>
          </p:nvPr>
        </p:nvSpPr>
        <p:spPr>
          <a:xfrm>
            <a:off x="972122" y="1709298"/>
            <a:ext cx="4860608" cy="1329595"/>
          </a:xfrm>
        </p:spPr>
        <p:txBody>
          <a:bodyPr/>
          <a:lstStyle/>
          <a:p>
            <a:r>
              <a:rPr lang="nb-NO"/>
              <a:t>Klikk for å redigere tittelstil</a:t>
            </a:r>
          </a:p>
        </p:txBody>
      </p:sp>
      <p:sp>
        <p:nvSpPr>
          <p:cNvPr id="4" name="Plassholder for dato 3"/>
          <p:cNvSpPr>
            <a:spLocks noGrp="1"/>
          </p:cNvSpPr>
          <p:nvPr>
            <p:ph type="dt" sz="half" idx="10"/>
          </p:nvPr>
        </p:nvSpPr>
        <p:spPr/>
        <p:txBody>
          <a:bodyPr/>
          <a:lstStyle/>
          <a:p>
            <a:fld id="{761DA6A9-B464-4844-8313-AE1237FFCB52}" type="datetime1">
              <a:rPr lang="nb-NO" smtClean="0"/>
              <a:t>27.11.2020</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6" name="Plassholder for lysbildenummer 5"/>
          <p:cNvSpPr>
            <a:spLocks noGrp="1"/>
          </p:cNvSpPr>
          <p:nvPr>
            <p:ph type="sldNum" sz="quarter" idx="12"/>
          </p:nvPr>
        </p:nvSpPr>
        <p:spPr/>
        <p:txBody>
          <a:bodyPr/>
          <a:lstStyle>
            <a:lvl1pPr algn="r">
              <a:defRPr>
                <a:solidFill>
                  <a:schemeClr val="accent1"/>
                </a:solidFill>
              </a:defRPr>
            </a:lvl1pPr>
          </a:lstStyle>
          <a:p>
            <a:fld id="{5751DFAA-887F-4071-8EAD-E8CA316FCF06}" type="slidenum">
              <a:rPr lang="nb-NO" smtClean="0"/>
              <a:pPr/>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852356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7E55B23D-A101-4B76-A4BE-631E88A6A755}"/>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a:t>Klikk ikonet for å legge til et bilde</a:t>
            </a:r>
            <a:endParaRPr lang="en-US"/>
          </a:p>
        </p:txBody>
      </p:sp>
      <p:sp>
        <p:nvSpPr>
          <p:cNvPr id="2" name="Plassholder for dato 1"/>
          <p:cNvSpPr>
            <a:spLocks noGrp="1"/>
          </p:cNvSpPr>
          <p:nvPr>
            <p:ph type="dt" sz="half" idx="10"/>
          </p:nvPr>
        </p:nvSpPr>
        <p:spPr/>
        <p:txBody>
          <a:bodyPr/>
          <a:lstStyle>
            <a:lvl1pPr>
              <a:defRPr>
                <a:solidFill>
                  <a:schemeClr val="accent1"/>
                </a:solidFill>
              </a:defRPr>
            </a:lvl1pPr>
          </a:lstStyle>
          <a:p>
            <a:fld id="{ADAE9281-8128-43C2-8B6E-2637B17CEA62}" type="datetime1">
              <a:rPr lang="nb-NO" smtClean="0"/>
              <a:t>27.11.2020</a:t>
            </a:fld>
            <a:endParaRPr lang="nb-NO"/>
          </a:p>
        </p:txBody>
      </p:sp>
      <p:sp>
        <p:nvSpPr>
          <p:cNvPr id="3" name="Plassholder for bunntekst 2"/>
          <p:cNvSpPr>
            <a:spLocks noGrp="1"/>
          </p:cNvSpPr>
          <p:nvPr>
            <p:ph type="ftr" sz="quarter" idx="11"/>
          </p:nvPr>
        </p:nvSpPr>
        <p:spPr/>
        <p:txBody>
          <a:bodyPr/>
          <a:lstStyle>
            <a:lvl1pPr>
              <a:defRPr>
                <a:solidFill>
                  <a:schemeClr val="accent1"/>
                </a:solidFill>
              </a:defRPr>
            </a:lvl1pPr>
          </a:lstStyle>
          <a:p>
            <a:endParaRPr lang="nb-NO"/>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id="{10E39287-A8EF-4C34-A1FC-3948F2552699}"/>
              </a:ext>
            </a:extLst>
          </p:cNvPr>
          <p:cNvSpPr>
            <a:spLocks noGrp="1"/>
          </p:cNvSpPr>
          <p:nvPr>
            <p:ph type="body" idx="13"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10B431D3-7494-4FBC-B3D0-A66DB1B545B5}"/>
              </a:ext>
            </a:extLst>
          </p:cNvPr>
          <p:cNvSpPr>
            <a:spLocks noGrp="1"/>
          </p:cNvSpPr>
          <p:nvPr>
            <p:ph type="body" sz="quarter" idx="14"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4392323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72122" y="4517203"/>
            <a:ext cx="15373922" cy="3240887"/>
          </a:xfrm>
        </p:spPr>
        <p:txBody>
          <a:bodyPr anchor="b">
            <a:normAutofit/>
          </a:bodyPr>
          <a:lstStyle>
            <a:lvl1pPr>
              <a:defRPr sz="7800" cap="all" baseline="0"/>
            </a:lvl1pPr>
          </a:lstStyle>
          <a:p>
            <a:r>
              <a:rPr lang="nb-NO"/>
              <a:t>Klikk for å legge til sitat</a:t>
            </a:r>
          </a:p>
        </p:txBody>
      </p:sp>
      <p:sp>
        <p:nvSpPr>
          <p:cNvPr id="4" name="Plassholder for dato 3"/>
          <p:cNvSpPr>
            <a:spLocks noGrp="1"/>
          </p:cNvSpPr>
          <p:nvPr>
            <p:ph type="dt" sz="half" idx="10"/>
          </p:nvPr>
        </p:nvSpPr>
        <p:spPr/>
        <p:txBody>
          <a:bodyPr/>
          <a:lstStyle/>
          <a:p>
            <a:fld id="{B1DFD1AE-8B1E-4501-B9B7-2A8B3F02C9B5}" type="datetime1">
              <a:rPr lang="nb-NO" smtClean="0"/>
              <a:t>27.11.2020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err="1"/>
              <a:t>Sitert</a:t>
            </a:r>
            <a:r>
              <a:rPr lang="en-US"/>
              <a:t> </a:t>
            </a:r>
            <a:r>
              <a:rPr lang="en-US" err="1"/>
              <a:t>Kilde</a:t>
            </a:r>
            <a:endParaRPr lang="en-US"/>
          </a:p>
        </p:txBody>
      </p:sp>
    </p:spTree>
    <p:extLst>
      <p:ext uri="{BB962C8B-B14F-4D97-AF65-F5344CB8AC3E}">
        <p14:creationId xmlns:p14="http://schemas.microsoft.com/office/powerpoint/2010/main" val="4032574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1E050BC1-E222-4BEA-AB48-527E712F6D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3"/>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15" name="Plassholder for bilde 4">
            <a:extLst>
              <a:ext uri="{FF2B5EF4-FFF2-40B4-BE49-F238E27FC236}">
                <a16:creationId xmlns:a16="http://schemas.microsoft.com/office/drawing/2014/main"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a:t>Logo</a:t>
            </a:r>
          </a:p>
        </p:txBody>
      </p:sp>
      <p:sp>
        <p:nvSpPr>
          <p:cNvPr id="19" name="Plassholder for tekst 12">
            <a:extLst>
              <a:ext uri="{FF2B5EF4-FFF2-40B4-BE49-F238E27FC236}">
                <a16:creationId xmlns:a16="http://schemas.microsoft.com/office/drawing/2014/main" id="{7564A7C6-E4C2-476A-A59A-1064272FED28}"/>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en-US"/>
              <a:t>Click to edit Master title style</a:t>
            </a:r>
            <a:endParaRPr lang="nb-NO"/>
          </a:p>
        </p:txBody>
      </p:sp>
      <p:sp>
        <p:nvSpPr>
          <p:cNvPr id="20" name="Plassholder for tekst 12">
            <a:extLst>
              <a:ext uri="{FF2B5EF4-FFF2-40B4-BE49-F238E27FC236}">
                <a16:creationId xmlns:a16="http://schemas.microsoft.com/office/drawing/2014/main" id="{8D153B10-BADE-47BE-84DB-BE22BD383624}"/>
              </a:ext>
            </a:extLst>
          </p:cNvPr>
          <p:cNvSpPr>
            <a:spLocks noGrp="1"/>
          </p:cNvSpPr>
          <p:nvPr>
            <p:ph type="body" sz="quarter" idx="15" hasCustomPrompt="1"/>
          </p:nvPr>
        </p:nvSpPr>
        <p:spPr>
          <a:xfrm>
            <a:off x="971548" y="2448306"/>
            <a:ext cx="7258850" cy="276999"/>
          </a:xfrm>
        </p:spPr>
        <p:txBody>
          <a:bodyPr>
            <a:noAutofit/>
          </a:bodyPr>
          <a:lstStyle>
            <a:lvl1pPr marL="0" indent="0">
              <a:spcAft>
                <a:spcPts val="0"/>
              </a:spcAft>
              <a:buNone/>
              <a:defRPr sz="1400" b="0" cap="all" baseline="0"/>
            </a:lvl1pPr>
          </a:lstStyle>
          <a:p>
            <a:pPr lvl="0"/>
            <a:r>
              <a:rPr lang="nb-NO" noProof="0"/>
              <a:t>KLIKK FOR Å LEGGE TIL NAVN PÅ ENHET</a:t>
            </a:r>
          </a:p>
        </p:txBody>
      </p:sp>
      <p:pic>
        <p:nvPicPr>
          <p:cNvPr id="17" name="Bilde 16">
            <a:extLst>
              <a:ext uri="{FF2B5EF4-FFF2-40B4-BE49-F238E27FC236}">
                <a16:creationId xmlns:a16="http://schemas.microsoft.com/office/drawing/2014/main" id="{CE62991F-6C97-4107-8397-FA4EF895710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4730043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Pr>
        <a:solidFill>
          <a:schemeClr val="lt1"/>
        </a:solidFill>
        <a:effectLst/>
      </p:bgPr>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a:t>Klikk ikonet for å legge til et bilde</a:t>
            </a:r>
            <a:endParaRPr lang="en-US"/>
          </a:p>
        </p:txBody>
      </p:sp>
      <p:sp>
        <p:nvSpPr>
          <p:cNvPr id="2" name="Tittel 1"/>
          <p:cNvSpPr>
            <a:spLocks noGrp="1"/>
          </p:cNvSpPr>
          <p:nvPr>
            <p:ph type="title" hasCustomPrompt="1"/>
          </p:nvPr>
        </p:nvSpPr>
        <p:spPr>
          <a:xfrm>
            <a:off x="972122" y="5597499"/>
            <a:ext cx="15373922" cy="2160591"/>
          </a:xfrm>
        </p:spPr>
        <p:txBody>
          <a:bodyPr anchor="b">
            <a:normAutofit/>
          </a:bodyPr>
          <a:lstStyle>
            <a:lvl1pPr>
              <a:defRPr sz="7800" cap="all" baseline="0">
                <a:solidFill>
                  <a:schemeClr val="accent1"/>
                </a:solidFill>
              </a:defRPr>
            </a:lvl1pPr>
          </a:lstStyle>
          <a:p>
            <a:r>
              <a:rPr lang="nb-NO"/>
              <a:t>Klikk for å legge til sitat</a:t>
            </a:r>
          </a:p>
        </p:txBody>
      </p:sp>
      <p:sp>
        <p:nvSpPr>
          <p:cNvPr id="4" name="Plassholder for dato 3"/>
          <p:cNvSpPr>
            <a:spLocks noGrp="1"/>
          </p:cNvSpPr>
          <p:nvPr>
            <p:ph type="dt" sz="half" idx="10"/>
          </p:nvPr>
        </p:nvSpPr>
        <p:spPr/>
        <p:txBody>
          <a:bodyPr/>
          <a:lstStyle>
            <a:lvl1pPr>
              <a:defRPr>
                <a:solidFill>
                  <a:schemeClr val="accent1"/>
                </a:solidFill>
              </a:defRPr>
            </a:lvl1pPr>
          </a:lstStyle>
          <a:p>
            <a:fld id="{A3FD3827-F390-423F-8C9C-6E232229831C}" type="datetime1">
              <a:rPr lang="nb-NO" smtClean="0"/>
              <a:t>27.11.2020</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err="1"/>
              <a:t>Sitert</a:t>
            </a:r>
            <a:r>
              <a:rPr lang="en-US"/>
              <a:t> </a:t>
            </a:r>
            <a:r>
              <a:rPr lang="en-US" err="1"/>
              <a:t>Kilde</a:t>
            </a:r>
            <a:endParaRPr lang="en-US"/>
          </a:p>
        </p:txBody>
      </p:sp>
      <p:sp>
        <p:nvSpPr>
          <p:cNvPr id="11" name="Plassholder for tekst 10">
            <a:extLst>
              <a:ext uri="{FF2B5EF4-FFF2-40B4-BE49-F238E27FC236}">
                <a16:creationId xmlns:a16="http://schemas.microsoft.com/office/drawing/2014/main" id="{A4AE70EA-EB2B-4642-8AB7-DC90C3F6A3D9}"/>
              </a:ext>
            </a:extLst>
          </p:cNvPr>
          <p:cNvSpPr>
            <a:spLocks noGrp="1"/>
          </p:cNvSpPr>
          <p:nvPr>
            <p:ph type="body" idx="14"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52CA5463-497B-4D4A-821F-C1642E29C5EC}"/>
              </a:ext>
            </a:extLst>
          </p:cNvPr>
          <p:cNvSpPr>
            <a:spLocks noGrp="1"/>
          </p:cNvSpPr>
          <p:nvPr>
            <p:ph type="body" sz="quarter" idx="15"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6509171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972122" y="3492436"/>
            <a:ext cx="7380922" cy="468058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8965122" y="3492436"/>
            <a:ext cx="7380922" cy="468058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0AB7858F-5EA5-4E4B-8402-EFB6F7167626}" type="datetime1">
              <a:rPr lang="nb-NO" smtClean="0"/>
              <a:t>27.11.2020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6063712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nb-NO"/>
              <a:t>Rediger tekststiler i malen</a:t>
            </a:r>
          </a:p>
        </p:txBody>
      </p:sp>
      <p:sp>
        <p:nvSpPr>
          <p:cNvPr id="4" name="Plassholder for innhold 3"/>
          <p:cNvSpPr>
            <a:spLocks noGrp="1"/>
          </p:cNvSpPr>
          <p:nvPr>
            <p:ph sz="half" idx="2"/>
          </p:nvPr>
        </p:nvSpPr>
        <p:spPr>
          <a:xfrm>
            <a:off x="972122" y="3954101"/>
            <a:ext cx="7380922" cy="421892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nb-NO"/>
              <a:t>Rediger tekststiler i malen</a:t>
            </a:r>
          </a:p>
        </p:txBody>
      </p:sp>
      <p:sp>
        <p:nvSpPr>
          <p:cNvPr id="6" name="Plassholder for innhold 5"/>
          <p:cNvSpPr>
            <a:spLocks noGrp="1"/>
          </p:cNvSpPr>
          <p:nvPr>
            <p:ph sz="quarter" idx="4"/>
          </p:nvPr>
        </p:nvSpPr>
        <p:spPr>
          <a:xfrm>
            <a:off x="8965122" y="3954101"/>
            <a:ext cx="7380922" cy="421892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AA002DC7-5ED5-4EA6-A777-58F1C914CCAB}" type="datetime1">
              <a:rPr lang="nb-NO" smtClean="0"/>
              <a:t>27.11.2020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2DA985E1-7DD2-458A-A77D-21904FB8115C}"/>
              </a:ext>
            </a:extLst>
          </p:cNvPr>
          <p:cNvSpPr>
            <a:spLocks noGrp="1"/>
          </p:cNvSpPr>
          <p:nvPr>
            <p:ph type="title"/>
          </p:nvPr>
        </p:nvSpPr>
        <p:spPr/>
        <p:txBody>
          <a:bodyPr/>
          <a:lstStyle/>
          <a:p>
            <a:r>
              <a:rPr lang="nb-NO"/>
              <a:t>Klikk for å redigere tittelstil</a:t>
            </a:r>
            <a:endParaRPr lang="en-US"/>
          </a:p>
        </p:txBody>
      </p:sp>
    </p:spTree>
    <p:extLst>
      <p:ext uri="{BB962C8B-B14F-4D97-AF65-F5344CB8AC3E}">
        <p14:creationId xmlns:p14="http://schemas.microsoft.com/office/powerpoint/2010/main" val="5712265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02B42680-C4B4-4E6D-A7B2-0F8301EC385E}" type="datetime1">
              <a:rPr lang="nb-NO" smtClean="0"/>
              <a:t>27.11.2020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9181505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AAAC713-0B32-497B-A527-C3BC24171863}" type="datetime1">
              <a:rPr lang="nb-NO" smtClean="0"/>
              <a:t>27.11.2020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6048374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7EDEB9E3-FC37-4F28-A31A-942C5B1731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16" name="Plassholder for tekst 12">
            <a:extLst>
              <a:ext uri="{FF2B5EF4-FFF2-40B4-BE49-F238E27FC236}">
                <a16:creationId xmlns:a16="http://schemas.microsoft.com/office/drawing/2014/main" id="{38D8242E-D141-45F0-BC84-05601E05B5A1}"/>
              </a:ext>
            </a:extLst>
          </p:cNvPr>
          <p:cNvSpPr>
            <a:spLocks noGrp="1"/>
          </p:cNvSpPr>
          <p:nvPr>
            <p:ph type="body" sz="quarter" idx="15" hasCustomPrompt="1"/>
          </p:nvPr>
        </p:nvSpPr>
        <p:spPr>
          <a:xfrm>
            <a:off x="971548" y="2448306"/>
            <a:ext cx="13008769" cy="276999"/>
          </a:xfrm>
        </p:spPr>
        <p:txBody>
          <a:bodyPr>
            <a:noAutofit/>
          </a:bodyPr>
          <a:lstStyle>
            <a:lvl1pPr marL="0" indent="0">
              <a:spcAft>
                <a:spcPts val="0"/>
              </a:spcAft>
              <a:buNone/>
              <a:defRPr sz="2000" b="0" cap="all" baseline="0"/>
            </a:lvl1pPr>
          </a:lstStyle>
          <a:p>
            <a:pPr lvl="0"/>
            <a:r>
              <a:rPr lang="nb-NO" noProof="0"/>
              <a:t>KLIKK FOR Å LEGGE TIL NAVN PÅ ENHET</a:t>
            </a:r>
          </a:p>
        </p:txBody>
      </p:sp>
      <p:pic>
        <p:nvPicPr>
          <p:cNvPr id="15" name="Bilde 14">
            <a:extLst>
              <a:ext uri="{FF2B5EF4-FFF2-40B4-BE49-F238E27FC236}">
                <a16:creationId xmlns:a16="http://schemas.microsoft.com/office/drawing/2014/main" id="{8C765CAD-F883-4556-8A24-D0AA5468F3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9504533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EB7504F6-17C0-4CF5-AFB2-3A80CB35E3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16" name="Bilde 15">
            <a:extLst>
              <a:ext uri="{FF2B5EF4-FFF2-40B4-BE49-F238E27FC236}">
                <a16:creationId xmlns:a16="http://schemas.microsoft.com/office/drawing/2014/main" id="{FD129A97-EA60-4B25-BBB4-F86EEC91CD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
        <p:nvSpPr>
          <p:cNvPr id="17" name="Plassholder for tekst 12">
            <a:extLst>
              <a:ext uri="{FF2B5EF4-FFF2-40B4-BE49-F238E27FC236}">
                <a16:creationId xmlns:a16="http://schemas.microsoft.com/office/drawing/2014/main" id="{9C1D9DB1-9D14-48E4-B639-36A543DBA3EA}"/>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en-US"/>
              <a:t>Click to edit Master title style</a:t>
            </a:r>
            <a:endParaRPr lang="nb-NO"/>
          </a:p>
        </p:txBody>
      </p:sp>
      <p:sp>
        <p:nvSpPr>
          <p:cNvPr id="21" name="Plassholder for tekst 12">
            <a:extLst>
              <a:ext uri="{FF2B5EF4-FFF2-40B4-BE49-F238E27FC236}">
                <a16:creationId xmlns:a16="http://schemas.microsoft.com/office/drawing/2014/main" id="{94888770-29E5-45E6-8B22-964B9DFB6FB1}"/>
              </a:ext>
            </a:extLst>
          </p:cNvPr>
          <p:cNvSpPr>
            <a:spLocks noGrp="1"/>
          </p:cNvSpPr>
          <p:nvPr>
            <p:ph type="body" sz="quarter" idx="15" hasCustomPrompt="1"/>
          </p:nvPr>
        </p:nvSpPr>
        <p:spPr>
          <a:xfrm>
            <a:off x="971548" y="2448306"/>
            <a:ext cx="9876034" cy="276999"/>
          </a:xfrm>
        </p:spPr>
        <p:txBody>
          <a:bodyPr>
            <a:noAutofit/>
          </a:bodyPr>
          <a:lstStyle>
            <a:lvl1pPr marL="0" indent="0">
              <a:spcAft>
                <a:spcPts val="0"/>
              </a:spcAft>
              <a:buNone/>
              <a:defRPr sz="2000" b="0" cap="all" baseline="0"/>
            </a:lvl1pPr>
          </a:lstStyle>
          <a:p>
            <a:pPr lvl="0"/>
            <a:r>
              <a:rPr lang="nb-NO" noProof="0"/>
              <a:t>KLIKK FOR Å LEGGE TIL NAVN PÅ ENHET</a:t>
            </a:r>
          </a:p>
        </p:txBody>
      </p:sp>
    </p:spTree>
    <p:extLst>
      <p:ext uri="{BB962C8B-B14F-4D97-AF65-F5344CB8AC3E}">
        <p14:creationId xmlns:p14="http://schemas.microsoft.com/office/powerpoint/2010/main" val="1947960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AFD735A7-D3E8-41C4-806A-8C85258F68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3"/>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16" name="Plassholder for tekst 12">
            <a:extLst>
              <a:ext uri="{FF2B5EF4-FFF2-40B4-BE49-F238E27FC236}">
                <a16:creationId xmlns:a16="http://schemas.microsoft.com/office/drawing/2014/main" id="{2F0613AD-AA81-4A70-ADB1-14287F5EEC3A}"/>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en-US"/>
              <a:t>Click to edit Master title style</a:t>
            </a:r>
            <a:endParaRPr lang="nb-NO"/>
          </a:p>
        </p:txBody>
      </p:sp>
      <p:sp>
        <p:nvSpPr>
          <p:cNvPr id="17" name="Plassholder for tekst 12">
            <a:extLst>
              <a:ext uri="{FF2B5EF4-FFF2-40B4-BE49-F238E27FC236}">
                <a16:creationId xmlns:a16="http://schemas.microsoft.com/office/drawing/2014/main" id="{322E6955-7906-4333-9641-6171DC5B95A1}"/>
              </a:ext>
            </a:extLst>
          </p:cNvPr>
          <p:cNvSpPr>
            <a:spLocks noGrp="1"/>
          </p:cNvSpPr>
          <p:nvPr>
            <p:ph type="body" sz="quarter" idx="15" hasCustomPrompt="1"/>
          </p:nvPr>
        </p:nvSpPr>
        <p:spPr>
          <a:xfrm>
            <a:off x="971548" y="2448306"/>
            <a:ext cx="7258507" cy="276999"/>
          </a:xfrm>
        </p:spPr>
        <p:txBody>
          <a:bodyPr>
            <a:noAutofit/>
          </a:bodyPr>
          <a:lstStyle>
            <a:lvl1pPr marL="0" indent="0">
              <a:spcAft>
                <a:spcPts val="0"/>
              </a:spcAft>
              <a:buNone/>
              <a:defRPr sz="1400" b="0" cap="all" baseline="0"/>
            </a:lvl1pPr>
          </a:lstStyle>
          <a:p>
            <a:pPr lvl="0"/>
            <a:r>
              <a:rPr lang="nb-NO" noProof="0"/>
              <a:t>KLIKK FOR Å LEGGE TIL NAVN PÅ ENHET</a:t>
            </a:r>
          </a:p>
        </p:txBody>
      </p:sp>
      <p:pic>
        <p:nvPicPr>
          <p:cNvPr id="15" name="Bilde 14">
            <a:extLst>
              <a:ext uri="{FF2B5EF4-FFF2-40B4-BE49-F238E27FC236}">
                <a16:creationId xmlns:a16="http://schemas.microsoft.com/office/drawing/2014/main" id="{248145DB-5601-4BE7-B950-1E39403F49A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113706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54B2F574-3FB7-4075-B8B4-B0B1F5F3FF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3"/>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16" name="Plassholder for tekst 12">
            <a:extLst>
              <a:ext uri="{FF2B5EF4-FFF2-40B4-BE49-F238E27FC236}">
                <a16:creationId xmlns:a16="http://schemas.microsoft.com/office/drawing/2014/main" id="{D0518BE8-1E49-4FE0-9AE1-D7210E6B44B6}"/>
              </a:ext>
            </a:extLst>
          </p:cNvPr>
          <p:cNvSpPr>
            <a:spLocks noGrp="1"/>
          </p:cNvSpPr>
          <p:nvPr>
            <p:ph type="body" sz="quarter" idx="13" hasCustomPrompt="1"/>
          </p:nvPr>
        </p:nvSpPr>
        <p:spPr>
          <a:xfrm>
            <a:off x="971551" y="7258051"/>
            <a:ext cx="4637380"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en-US"/>
              <a:t>Click to edit Master title style</a:t>
            </a:r>
            <a:endParaRPr lang="nb-NO"/>
          </a:p>
        </p:txBody>
      </p:sp>
      <p:sp>
        <p:nvSpPr>
          <p:cNvPr id="17" name="Plassholder for tekst 12">
            <a:extLst>
              <a:ext uri="{FF2B5EF4-FFF2-40B4-BE49-F238E27FC236}">
                <a16:creationId xmlns:a16="http://schemas.microsoft.com/office/drawing/2014/main" id="{CB39742B-312D-4C5F-A86C-528AEF1EAFC6}"/>
              </a:ext>
            </a:extLst>
          </p:cNvPr>
          <p:cNvSpPr>
            <a:spLocks noGrp="1"/>
          </p:cNvSpPr>
          <p:nvPr>
            <p:ph type="body" sz="quarter" idx="15" hasCustomPrompt="1"/>
          </p:nvPr>
        </p:nvSpPr>
        <p:spPr>
          <a:xfrm>
            <a:off x="971548" y="2448306"/>
            <a:ext cx="4637380" cy="276999"/>
          </a:xfrm>
        </p:spPr>
        <p:txBody>
          <a:bodyPr>
            <a:noAutofit/>
          </a:bodyPr>
          <a:lstStyle>
            <a:lvl1pPr marL="0" indent="0">
              <a:spcAft>
                <a:spcPts val="0"/>
              </a:spcAft>
              <a:buNone/>
              <a:defRPr sz="1400" b="0" cap="all" baseline="0"/>
            </a:lvl1pPr>
          </a:lstStyle>
          <a:p>
            <a:pPr lvl="0"/>
            <a:r>
              <a:rPr lang="nb-NO" noProof="0"/>
              <a:t>KLIKK FOR Å LEGGE TIL NAVN PÅ ENHET</a:t>
            </a:r>
          </a:p>
        </p:txBody>
      </p:sp>
      <p:pic>
        <p:nvPicPr>
          <p:cNvPr id="15" name="Bilde 14">
            <a:extLst>
              <a:ext uri="{FF2B5EF4-FFF2-40B4-BE49-F238E27FC236}">
                <a16:creationId xmlns:a16="http://schemas.microsoft.com/office/drawing/2014/main" id="{B941E73A-9838-4549-8A04-A3532C39DC6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9491295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808A55B-AE2E-4715-A55A-586E335234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sp>
        <p:nvSpPr>
          <p:cNvPr id="5" name="Plassholder for bilde 4">
            <a:extLst>
              <a:ext uri="{FF2B5EF4-FFF2-40B4-BE49-F238E27FC236}">
                <a16:creationId xmlns:a16="http://schemas.microsoft.com/office/drawing/2014/main"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a:t>Logo</a:t>
            </a:r>
          </a:p>
        </p:txBody>
      </p:sp>
      <p:sp>
        <p:nvSpPr>
          <p:cNvPr id="16" name="Plassholder for tekst 12">
            <a:extLst>
              <a:ext uri="{FF2B5EF4-FFF2-40B4-BE49-F238E27FC236}">
                <a16:creationId xmlns:a16="http://schemas.microsoft.com/office/drawing/2014/main" id="{0E6B520D-9885-456E-AFF0-6F0EB634B7A2}"/>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17" name="Plassholder for tekst 12">
            <a:extLst>
              <a:ext uri="{FF2B5EF4-FFF2-40B4-BE49-F238E27FC236}">
                <a16:creationId xmlns:a16="http://schemas.microsoft.com/office/drawing/2014/main" id="{2CBD7CF0-AEBB-405C-9646-C7EF3E0DE710}"/>
              </a:ext>
            </a:extLst>
          </p:cNvPr>
          <p:cNvSpPr>
            <a:spLocks noGrp="1"/>
          </p:cNvSpPr>
          <p:nvPr>
            <p:ph type="body" sz="quarter" idx="15" hasCustomPrompt="1"/>
          </p:nvPr>
        </p:nvSpPr>
        <p:spPr>
          <a:xfrm>
            <a:off x="971548" y="2448306"/>
            <a:ext cx="13008769" cy="276999"/>
          </a:xfrm>
        </p:spPr>
        <p:txBody>
          <a:bodyPr>
            <a:noAutofit/>
          </a:bodyPr>
          <a:lstStyle>
            <a:lvl1pPr marL="0" indent="0">
              <a:spcAft>
                <a:spcPts val="0"/>
              </a:spcAft>
              <a:buNone/>
              <a:defRPr sz="2000" b="0" cap="all" baseline="0"/>
            </a:lvl1pPr>
          </a:lstStyle>
          <a:p>
            <a:pPr lvl="0"/>
            <a:r>
              <a:rPr lang="nb-NO" noProof="0"/>
              <a:t>KLIKK FOR Å LEGGE TIL NAVN PÅ ENHET</a:t>
            </a:r>
          </a:p>
        </p:txBody>
      </p:sp>
      <p:pic>
        <p:nvPicPr>
          <p:cNvPr id="15" name="Bilde 14">
            <a:extLst>
              <a:ext uri="{FF2B5EF4-FFF2-40B4-BE49-F238E27FC236}">
                <a16:creationId xmlns:a16="http://schemas.microsoft.com/office/drawing/2014/main" id="{83011402-432B-40E2-A540-AD45AC63DA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83763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E34E01D0-FD50-4819-8CB7-242DD62DFF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3"/>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15" name="Plassholder for bilde 4">
            <a:extLst>
              <a:ext uri="{FF2B5EF4-FFF2-40B4-BE49-F238E27FC236}">
                <a16:creationId xmlns:a16="http://schemas.microsoft.com/office/drawing/2014/main"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a:t>Logo</a:t>
            </a:r>
          </a:p>
        </p:txBody>
      </p:sp>
      <p:sp>
        <p:nvSpPr>
          <p:cNvPr id="19" name="Plassholder for tekst 12">
            <a:extLst>
              <a:ext uri="{FF2B5EF4-FFF2-40B4-BE49-F238E27FC236}">
                <a16:creationId xmlns:a16="http://schemas.microsoft.com/office/drawing/2014/main" id="{28DC85A0-556A-4CAC-B374-03A16C1E7B67}"/>
              </a:ext>
            </a:extLst>
          </p:cNvPr>
          <p:cNvSpPr>
            <a:spLocks noGrp="1"/>
          </p:cNvSpPr>
          <p:nvPr>
            <p:ph type="body" sz="quarter" idx="13" hasCustomPrompt="1"/>
          </p:nvPr>
        </p:nvSpPr>
        <p:spPr>
          <a:xfrm>
            <a:off x="971552" y="7258051"/>
            <a:ext cx="4637723"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en-US"/>
              <a:t>Click to edit Master title style</a:t>
            </a:r>
            <a:endParaRPr lang="nb-NO"/>
          </a:p>
        </p:txBody>
      </p:sp>
      <p:sp>
        <p:nvSpPr>
          <p:cNvPr id="20" name="Plassholder for tekst 12">
            <a:extLst>
              <a:ext uri="{FF2B5EF4-FFF2-40B4-BE49-F238E27FC236}">
                <a16:creationId xmlns:a16="http://schemas.microsoft.com/office/drawing/2014/main" id="{88ECA48A-0D1F-4639-B581-83404CE50B18}"/>
              </a:ext>
            </a:extLst>
          </p:cNvPr>
          <p:cNvSpPr>
            <a:spLocks noGrp="1"/>
          </p:cNvSpPr>
          <p:nvPr>
            <p:ph type="body" sz="quarter" idx="15" hasCustomPrompt="1"/>
          </p:nvPr>
        </p:nvSpPr>
        <p:spPr>
          <a:xfrm>
            <a:off x="971548" y="2448306"/>
            <a:ext cx="4637723" cy="276999"/>
          </a:xfrm>
        </p:spPr>
        <p:txBody>
          <a:bodyPr>
            <a:noAutofit/>
          </a:bodyPr>
          <a:lstStyle>
            <a:lvl1pPr marL="0" indent="0">
              <a:spcAft>
                <a:spcPts val="0"/>
              </a:spcAft>
              <a:buNone/>
              <a:defRPr sz="1400" b="0" cap="all" baseline="0"/>
            </a:lvl1pPr>
          </a:lstStyle>
          <a:p>
            <a:pPr lvl="0"/>
            <a:r>
              <a:rPr lang="nb-NO" noProof="0"/>
              <a:t>KLIKK FOR Å LEGGE TIL NAVN PÅ ENHET</a:t>
            </a:r>
          </a:p>
        </p:txBody>
      </p:sp>
      <p:pic>
        <p:nvPicPr>
          <p:cNvPr id="17" name="Bilde 16">
            <a:extLst>
              <a:ext uri="{FF2B5EF4-FFF2-40B4-BE49-F238E27FC236}">
                <a16:creationId xmlns:a16="http://schemas.microsoft.com/office/drawing/2014/main" id="{8EDE0CB6-CE9F-422B-970C-3C05BF6D4EA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7847447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DB5EF820-82C6-4683-BA5F-67FF154A27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3"/>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15" name="Plassholder for bilde 4">
            <a:extLst>
              <a:ext uri="{FF2B5EF4-FFF2-40B4-BE49-F238E27FC236}">
                <a16:creationId xmlns:a16="http://schemas.microsoft.com/office/drawing/2014/main"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a:t>Logo</a:t>
            </a:r>
          </a:p>
        </p:txBody>
      </p:sp>
      <p:sp>
        <p:nvSpPr>
          <p:cNvPr id="19" name="Plassholder for tekst 12">
            <a:extLst>
              <a:ext uri="{FF2B5EF4-FFF2-40B4-BE49-F238E27FC236}">
                <a16:creationId xmlns:a16="http://schemas.microsoft.com/office/drawing/2014/main" id="{E540364A-88CD-4715-B84B-37B7254B3689}"/>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en-US"/>
              <a:t>Click to edit Master title style</a:t>
            </a:r>
            <a:endParaRPr lang="nb-NO"/>
          </a:p>
        </p:txBody>
      </p:sp>
      <p:sp>
        <p:nvSpPr>
          <p:cNvPr id="20" name="Plassholder for tekst 12">
            <a:extLst>
              <a:ext uri="{FF2B5EF4-FFF2-40B4-BE49-F238E27FC236}">
                <a16:creationId xmlns:a16="http://schemas.microsoft.com/office/drawing/2014/main" id="{AEA5A8C0-8855-4772-AC4B-966FE86ED6AE}"/>
              </a:ext>
            </a:extLst>
          </p:cNvPr>
          <p:cNvSpPr>
            <a:spLocks noGrp="1"/>
          </p:cNvSpPr>
          <p:nvPr>
            <p:ph type="body" sz="quarter" idx="15" hasCustomPrompt="1"/>
          </p:nvPr>
        </p:nvSpPr>
        <p:spPr>
          <a:xfrm>
            <a:off x="971548" y="2448306"/>
            <a:ext cx="9876377" cy="276999"/>
          </a:xfrm>
        </p:spPr>
        <p:txBody>
          <a:bodyPr>
            <a:noAutofit/>
          </a:bodyPr>
          <a:lstStyle>
            <a:lvl1pPr marL="0" indent="0">
              <a:spcAft>
                <a:spcPts val="0"/>
              </a:spcAft>
              <a:buNone/>
              <a:defRPr sz="2000" b="0" cap="all" baseline="0"/>
            </a:lvl1pPr>
          </a:lstStyle>
          <a:p>
            <a:pPr lvl="0"/>
            <a:r>
              <a:rPr lang="nb-NO" noProof="0"/>
              <a:t>KLIKK FOR Å LEGGE TIL NAVN PÅ ENHET</a:t>
            </a:r>
          </a:p>
        </p:txBody>
      </p:sp>
      <p:pic>
        <p:nvPicPr>
          <p:cNvPr id="17" name="Bilde 16">
            <a:extLst>
              <a:ext uri="{FF2B5EF4-FFF2-40B4-BE49-F238E27FC236}">
                <a16:creationId xmlns:a16="http://schemas.microsoft.com/office/drawing/2014/main" id="{CB694C4F-761C-4DD3-80C0-85F1EC63BA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4928739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1E050BC1-E222-4BEA-AB48-527E712F6D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3"/>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15" name="Plassholder for bilde 4">
            <a:extLst>
              <a:ext uri="{FF2B5EF4-FFF2-40B4-BE49-F238E27FC236}">
                <a16:creationId xmlns:a16="http://schemas.microsoft.com/office/drawing/2014/main"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a:t>Logo</a:t>
            </a:r>
          </a:p>
        </p:txBody>
      </p:sp>
      <p:sp>
        <p:nvSpPr>
          <p:cNvPr id="19" name="Plassholder for tekst 12">
            <a:extLst>
              <a:ext uri="{FF2B5EF4-FFF2-40B4-BE49-F238E27FC236}">
                <a16:creationId xmlns:a16="http://schemas.microsoft.com/office/drawing/2014/main" id="{7564A7C6-E4C2-476A-A59A-1064272FED28}"/>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en-US"/>
              <a:t>Click to edit Master title style</a:t>
            </a:r>
            <a:endParaRPr lang="nb-NO"/>
          </a:p>
        </p:txBody>
      </p:sp>
      <p:sp>
        <p:nvSpPr>
          <p:cNvPr id="20" name="Plassholder for tekst 12">
            <a:extLst>
              <a:ext uri="{FF2B5EF4-FFF2-40B4-BE49-F238E27FC236}">
                <a16:creationId xmlns:a16="http://schemas.microsoft.com/office/drawing/2014/main" id="{8D153B10-BADE-47BE-84DB-BE22BD383624}"/>
              </a:ext>
            </a:extLst>
          </p:cNvPr>
          <p:cNvSpPr>
            <a:spLocks noGrp="1"/>
          </p:cNvSpPr>
          <p:nvPr>
            <p:ph type="body" sz="quarter" idx="15" hasCustomPrompt="1"/>
          </p:nvPr>
        </p:nvSpPr>
        <p:spPr>
          <a:xfrm>
            <a:off x="971548" y="2448306"/>
            <a:ext cx="7258850" cy="276999"/>
          </a:xfrm>
        </p:spPr>
        <p:txBody>
          <a:bodyPr>
            <a:noAutofit/>
          </a:bodyPr>
          <a:lstStyle>
            <a:lvl1pPr marL="0" indent="0">
              <a:spcAft>
                <a:spcPts val="0"/>
              </a:spcAft>
              <a:buNone/>
              <a:defRPr sz="1400" b="0" cap="all" baseline="0"/>
            </a:lvl1pPr>
          </a:lstStyle>
          <a:p>
            <a:pPr lvl="0"/>
            <a:r>
              <a:rPr lang="nb-NO" noProof="0"/>
              <a:t>KLIKK FOR Å LEGGE TIL NAVN PÅ ENHET</a:t>
            </a:r>
          </a:p>
        </p:txBody>
      </p:sp>
      <p:pic>
        <p:nvPicPr>
          <p:cNvPr id="17" name="Bilde 16">
            <a:extLst>
              <a:ext uri="{FF2B5EF4-FFF2-40B4-BE49-F238E27FC236}">
                <a16:creationId xmlns:a16="http://schemas.microsoft.com/office/drawing/2014/main" id="{CE62991F-6C97-4107-8397-FA4EF895710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8486040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E34E01D0-FD50-4819-8CB7-242DD62DFF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3"/>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15" name="Plassholder for bilde 4">
            <a:extLst>
              <a:ext uri="{FF2B5EF4-FFF2-40B4-BE49-F238E27FC236}">
                <a16:creationId xmlns:a16="http://schemas.microsoft.com/office/drawing/2014/main"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a:t>Logo</a:t>
            </a:r>
          </a:p>
        </p:txBody>
      </p:sp>
      <p:sp>
        <p:nvSpPr>
          <p:cNvPr id="19" name="Plassholder for tekst 12">
            <a:extLst>
              <a:ext uri="{FF2B5EF4-FFF2-40B4-BE49-F238E27FC236}">
                <a16:creationId xmlns:a16="http://schemas.microsoft.com/office/drawing/2014/main" id="{28DC85A0-556A-4CAC-B374-03A16C1E7B67}"/>
              </a:ext>
            </a:extLst>
          </p:cNvPr>
          <p:cNvSpPr>
            <a:spLocks noGrp="1"/>
          </p:cNvSpPr>
          <p:nvPr>
            <p:ph type="body" sz="quarter" idx="13" hasCustomPrompt="1"/>
          </p:nvPr>
        </p:nvSpPr>
        <p:spPr>
          <a:xfrm>
            <a:off x="971552" y="7258051"/>
            <a:ext cx="4637723"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en-US"/>
              <a:t>Click to edit Master title style</a:t>
            </a:r>
            <a:endParaRPr lang="nb-NO"/>
          </a:p>
        </p:txBody>
      </p:sp>
      <p:sp>
        <p:nvSpPr>
          <p:cNvPr id="20" name="Plassholder for tekst 12">
            <a:extLst>
              <a:ext uri="{FF2B5EF4-FFF2-40B4-BE49-F238E27FC236}">
                <a16:creationId xmlns:a16="http://schemas.microsoft.com/office/drawing/2014/main" id="{88ECA48A-0D1F-4639-B581-83404CE50B18}"/>
              </a:ext>
            </a:extLst>
          </p:cNvPr>
          <p:cNvSpPr>
            <a:spLocks noGrp="1"/>
          </p:cNvSpPr>
          <p:nvPr>
            <p:ph type="body" sz="quarter" idx="15" hasCustomPrompt="1"/>
          </p:nvPr>
        </p:nvSpPr>
        <p:spPr>
          <a:xfrm>
            <a:off x="971548" y="2448306"/>
            <a:ext cx="4637723" cy="276999"/>
          </a:xfrm>
        </p:spPr>
        <p:txBody>
          <a:bodyPr>
            <a:noAutofit/>
          </a:bodyPr>
          <a:lstStyle>
            <a:lvl1pPr marL="0" indent="0">
              <a:spcAft>
                <a:spcPts val="0"/>
              </a:spcAft>
              <a:buNone/>
              <a:defRPr sz="1400" b="0" cap="all" baseline="0"/>
            </a:lvl1pPr>
          </a:lstStyle>
          <a:p>
            <a:pPr lvl="0"/>
            <a:r>
              <a:rPr lang="nb-NO" noProof="0"/>
              <a:t>KLIKK FOR Å LEGGE TIL NAVN PÅ ENHET</a:t>
            </a:r>
          </a:p>
        </p:txBody>
      </p:sp>
      <p:pic>
        <p:nvPicPr>
          <p:cNvPr id="17" name="Bilde 16">
            <a:extLst>
              <a:ext uri="{FF2B5EF4-FFF2-40B4-BE49-F238E27FC236}">
                <a16:creationId xmlns:a16="http://schemas.microsoft.com/office/drawing/2014/main" id="{8EDE0CB6-CE9F-422B-970C-3C05BF6D4EA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1221396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02811425-0959-4F72-99C4-369DD7C161A7}"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3" name="Plassholder for innhold 2"/>
          <p:cNvSpPr>
            <a:spLocks noGrp="1"/>
          </p:cNvSpPr>
          <p:nvPr>
            <p:ph idx="1"/>
          </p:nvPr>
        </p:nvSpPr>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8673839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 preserve="1">
  <p:cSld name="Tittel og innhold #2">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972122" y="2374096"/>
            <a:ext cx="15373922" cy="6594214"/>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 name="Tittel 1"/>
          <p:cNvSpPr>
            <a:spLocks noGrp="1"/>
          </p:cNvSpPr>
          <p:nvPr>
            <p:ph type="title"/>
          </p:nvPr>
        </p:nvSpPr>
        <p:spPr>
          <a:xfrm>
            <a:off x="2531937" y="1030205"/>
            <a:ext cx="13814107" cy="664797"/>
          </a:xfrm>
        </p:spPr>
        <p:txBody>
          <a:bodyPr/>
          <a:lstStyle/>
          <a:p>
            <a:r>
              <a:rPr lang="en-US"/>
              <a:t>Click to edit Master title style</a:t>
            </a:r>
            <a:endParaRPr lang="nb-NO"/>
          </a:p>
        </p:txBody>
      </p:sp>
      <p:pic>
        <p:nvPicPr>
          <p:cNvPr id="9" name="Bilde 8">
            <a:extLst>
              <a:ext uri="{FF2B5EF4-FFF2-40B4-BE49-F238E27FC236}">
                <a16:creationId xmlns:a16="http://schemas.microsoft.com/office/drawing/2014/main" id="{B74A3F56-89CB-41A7-8203-305E494616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Tree>
    <p:extLst>
      <p:ext uri="{BB962C8B-B14F-4D97-AF65-F5344CB8AC3E}">
        <p14:creationId xmlns:p14="http://schemas.microsoft.com/office/powerpoint/2010/main" val="931243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eloverskrift stor">
    <p:bg>
      <p:bgPr>
        <a:solidFill>
          <a:schemeClr val="accent1"/>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B8F6B26-99A3-4903-BFE4-72CF07AA18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C298E6FC-5BA3-4BC5-B4A3-8FB1E4A57DD3}"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en-US"/>
              <a:t>Click to edit Master title style</a:t>
            </a:r>
            <a:endParaRPr lang="nb-NO"/>
          </a:p>
        </p:txBody>
      </p:sp>
      <p:pic>
        <p:nvPicPr>
          <p:cNvPr id="8" name="Bilde 7">
            <a:extLst>
              <a:ext uri="{FF2B5EF4-FFF2-40B4-BE49-F238E27FC236}">
                <a16:creationId xmlns:a16="http://schemas.microsoft.com/office/drawing/2014/main" id="{02C902D1-60DB-477F-8A58-1935CF18F3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33308359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eloverskrift liten">
    <p:bg>
      <p:bgPr>
        <a:solidFill>
          <a:schemeClr val="accent1"/>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946411A-5155-4AA9-9E39-054FB5556F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5DEF534A-93A8-4ED6-AE78-5C95D6B35226}"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a:xfrm>
            <a:off x="972122" y="5560923"/>
            <a:ext cx="15373922" cy="2160591"/>
          </a:xfrm>
        </p:spPr>
        <p:txBody>
          <a:bodyPr anchor="b">
            <a:normAutofit/>
          </a:bodyPr>
          <a:lstStyle>
            <a:lvl1pPr>
              <a:defRPr sz="7800" cap="all" baseline="0"/>
            </a:lvl1pPr>
          </a:lstStyle>
          <a:p>
            <a:r>
              <a:rPr lang="en-US"/>
              <a:t>Click to edit Master title style</a:t>
            </a:r>
            <a:endParaRPr lang="nb-NO"/>
          </a:p>
        </p:txBody>
      </p:sp>
      <p:pic>
        <p:nvPicPr>
          <p:cNvPr id="8" name="Bilde 7">
            <a:extLst>
              <a:ext uri="{FF2B5EF4-FFF2-40B4-BE49-F238E27FC236}">
                <a16:creationId xmlns:a16="http://schemas.microsoft.com/office/drawing/2014/main" id="{599246EC-BEA6-4AA9-82F8-62303EAE5B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41875705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BF5421BC-9605-4300-B62B-3AAE62606B43}"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0" name="Plassholder for tekst 6">
            <a:extLst>
              <a:ext uri="{FF2B5EF4-FFF2-40B4-BE49-F238E27FC236}">
                <a16:creationId xmlns:a16="http://schemas.microsoft.com/office/drawing/2014/main"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3951422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664CB57E-4A1D-497C-B763-C8704F084D4D}"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tel 1"/>
          <p:cNvSpPr>
            <a:spLocks noGrp="1"/>
          </p:cNvSpPr>
          <p:nvPr>
            <p:ph type="title"/>
          </p:nvPr>
        </p:nvSpPr>
        <p:spPr>
          <a:xfrm>
            <a:off x="972121" y="2374096"/>
            <a:ext cx="10027253" cy="664797"/>
          </a:xfrm>
        </p:spPr>
        <p:txBody>
          <a:bodyPr>
            <a:normAutofit/>
          </a:bodyPr>
          <a:lstStyle/>
          <a:p>
            <a:r>
              <a:rPr lang="en-US"/>
              <a:t>Click to edit Master title style</a:t>
            </a:r>
            <a:endParaRPr lang="nb-NO"/>
          </a:p>
        </p:txBody>
      </p:sp>
    </p:spTree>
    <p:extLst>
      <p:ext uri="{BB962C8B-B14F-4D97-AF65-F5344CB8AC3E}">
        <p14:creationId xmlns:p14="http://schemas.microsoft.com/office/powerpoint/2010/main" val="27572044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AA3861B4-7071-4A76-81F5-C2B0260D0C10}"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9" name="Plassholder for bilde 2">
            <a:extLst>
              <a:ext uri="{FF2B5EF4-FFF2-40B4-BE49-F238E27FC236}">
                <a16:creationId xmlns:a16="http://schemas.microsoft.com/office/drawing/2014/main" id="{BBBCD936-BFAE-449A-8A24-0073D81BA783}"/>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en-US"/>
              <a:t>Click to edit Master title style</a:t>
            </a:r>
            <a:endParaRPr lang="nb-NO"/>
          </a:p>
        </p:txBody>
      </p:sp>
    </p:spTree>
    <p:extLst>
      <p:ext uri="{BB962C8B-B14F-4D97-AF65-F5344CB8AC3E}">
        <p14:creationId xmlns:p14="http://schemas.microsoft.com/office/powerpoint/2010/main" val="304149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11427A90-63AA-4A12-9175-BA3E5EBC9FF9}"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3" name="Plassholder for innhold 2"/>
          <p:cNvSpPr>
            <a:spLocks noGrp="1"/>
          </p:cNvSpPr>
          <p:nvPr>
            <p:ph idx="1"/>
          </p:nvPr>
        </p:nvSpPr>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2125582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5527800E-A1B0-4B3A-B645-EFF87E11228A}" type="datetime1">
              <a:rPr lang="nb-NO" smtClean="0"/>
              <a:t>27.11.2020</a:t>
            </a:fld>
            <a:endParaRPr lang="nb-NO"/>
          </a:p>
        </p:txBody>
      </p:sp>
      <p:sp>
        <p:nvSpPr>
          <p:cNvPr id="6" name="Plassholder for lysbildenummer 5"/>
          <p:cNvSpPr>
            <a:spLocks noGrp="1"/>
          </p:cNvSpPr>
          <p:nvPr>
            <p:ph type="sldNum" sz="quarter" idx="12"/>
          </p:nvPr>
        </p:nvSpPr>
        <p:spPr/>
        <p:txBody>
          <a:bodyPr/>
          <a:lstStyle>
            <a:lvl1pPr algn="ctr">
              <a:defRPr>
                <a:solidFill>
                  <a:schemeClr val="dk1"/>
                </a:solidFill>
              </a:defRPr>
            </a:lvl1pPr>
          </a:lstStyle>
          <a:p>
            <a:fld id="{5751DFAA-887F-4071-8EAD-E8CA316FCF06}" type="slidenum">
              <a:rPr lang="nb-NO" smtClean="0"/>
              <a:pPr/>
              <a:t>‹#›</a:t>
            </a:fld>
            <a:endParaRPr lang="nb-NO"/>
          </a:p>
        </p:txBody>
      </p:sp>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chor="t" anchorCtr="1">
            <a:normAutofit/>
          </a:bodyPr>
          <a:lstStyle>
            <a:lvl1pPr marL="0" indent="0" algn="ctr">
              <a:buNone/>
              <a:defRPr sz="3000">
                <a:solidFill>
                  <a:schemeClr val="lt1"/>
                </a:solidFill>
              </a:defRPr>
            </a:lvl1pPr>
          </a:lstStyle>
          <a:p>
            <a:r>
              <a:rPr lang="en-US"/>
              <a:t>Click icon to add picture</a:t>
            </a:r>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tel 1"/>
          <p:cNvSpPr>
            <a:spLocks noGrp="1"/>
          </p:cNvSpPr>
          <p:nvPr>
            <p:ph type="title"/>
          </p:nvPr>
        </p:nvSpPr>
        <p:spPr>
          <a:xfrm>
            <a:off x="972122" y="1709298"/>
            <a:ext cx="4860608" cy="1329595"/>
          </a:xfrm>
        </p:spPr>
        <p:txBody>
          <a:bodyPr/>
          <a:lstStyle/>
          <a:p>
            <a:r>
              <a:rPr lang="en-US"/>
              <a:t>Click to edit Master title style</a:t>
            </a:r>
            <a:endParaRPr lang="nb-NO"/>
          </a:p>
        </p:txBody>
      </p:sp>
    </p:spTree>
    <p:extLst>
      <p:ext uri="{BB962C8B-B14F-4D97-AF65-F5344CB8AC3E}">
        <p14:creationId xmlns:p14="http://schemas.microsoft.com/office/powerpoint/2010/main" val="533128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Helsides bilde">
    <p:bg>
      <p:bgRef idx="1001">
        <a:schemeClr val="bg1"/>
      </p:bgRef>
    </p:bg>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95A97FA-54FC-4CFB-8970-25B3CA4D3B30}"/>
              </a:ext>
            </a:extLst>
          </p:cNvPr>
          <p:cNvSpPr>
            <a:spLocks noGrp="1"/>
          </p:cNvSpPr>
          <p:nvPr>
            <p:ph type="title"/>
          </p:nvPr>
        </p:nvSpPr>
        <p:spPr/>
        <p:txBody>
          <a:bodyPr/>
          <a:lstStyle/>
          <a:p>
            <a:r>
              <a:rPr lang="en-US"/>
              <a:t>Click to edit Master title style</a:t>
            </a:r>
            <a:endParaRPr lang="nb-NO"/>
          </a:p>
        </p:txBody>
      </p:sp>
      <p:sp>
        <p:nvSpPr>
          <p:cNvPr id="13" name="Plassholder for bilde 2">
            <a:extLst>
              <a:ext uri="{FF2B5EF4-FFF2-40B4-BE49-F238E27FC236}">
                <a16:creationId xmlns:a16="http://schemas.microsoft.com/office/drawing/2014/main" id="{7E55B23D-A101-4B76-A4BE-631E88A6A755}"/>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12" name="Plassholder for tekst 11">
            <a:extLst>
              <a:ext uri="{FF2B5EF4-FFF2-40B4-BE49-F238E27FC236}">
                <a16:creationId xmlns:a16="http://schemas.microsoft.com/office/drawing/2014/main" id="{10B431D3-7494-4FBC-B3D0-A66DB1B545B5}"/>
              </a:ext>
            </a:extLst>
          </p:cNvPr>
          <p:cNvSpPr>
            <a:spLocks noGrp="1" noChangeAspect="1"/>
          </p:cNvSpPr>
          <p:nvPr>
            <p:ph type="body" sz="quarter" idx="14" hasCustomPrompt="1"/>
          </p:nvPr>
        </p:nvSpPr>
        <p:spPr>
          <a:xfrm>
            <a:off x="972122" y="8774297"/>
            <a:ext cx="2314800" cy="272958"/>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3" name="Plassholder for bunntekst 2"/>
          <p:cNvSpPr>
            <a:spLocks noGrp="1"/>
          </p:cNvSpPr>
          <p:nvPr>
            <p:ph type="ftr" sz="quarter" idx="11"/>
          </p:nvPr>
        </p:nvSpPr>
        <p:spPr/>
        <p:txBody>
          <a:bodyPr/>
          <a:lstStyle>
            <a:lvl1pPr>
              <a:defRPr>
                <a:solidFill>
                  <a:schemeClr val="accent1"/>
                </a:solidFill>
              </a:defRPr>
            </a:lvl1pPr>
          </a:lstStyle>
          <a:p>
            <a:endParaRPr lang="nb-NO"/>
          </a:p>
        </p:txBody>
      </p:sp>
      <p:sp>
        <p:nvSpPr>
          <p:cNvPr id="2" name="Plassholder for dato 1"/>
          <p:cNvSpPr>
            <a:spLocks noGrp="1"/>
          </p:cNvSpPr>
          <p:nvPr>
            <p:ph type="dt" sz="half" idx="10"/>
          </p:nvPr>
        </p:nvSpPr>
        <p:spPr/>
        <p:txBody>
          <a:bodyPr/>
          <a:lstStyle>
            <a:lvl1pPr>
              <a:defRPr>
                <a:solidFill>
                  <a:schemeClr val="accent1"/>
                </a:solidFill>
              </a:defRPr>
            </a:lvl1pPr>
          </a:lstStyle>
          <a:p>
            <a:fld id="{1BE74B55-E325-4B3D-9C10-A8337CB6D1C1}" type="datetime1">
              <a:rPr lang="nb-NO" smtClean="0"/>
              <a:t>27.11.2020</a:t>
            </a:fld>
            <a:endParaRPr lang="nb-NO"/>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id="{10E39287-A8EF-4C34-A1FC-3948F2552699}"/>
              </a:ext>
            </a:extLst>
          </p:cNvPr>
          <p:cNvSpPr>
            <a:spLocks noGrp="1" noChangeAspect="1"/>
          </p:cNvSpPr>
          <p:nvPr>
            <p:ph type="body" idx="13" hasCustomPrompt="1"/>
          </p:nvPr>
        </p:nvSpPr>
        <p:spPr>
          <a:xfrm>
            <a:off x="972122" y="972123"/>
            <a:ext cx="1002794" cy="594981"/>
          </a:xfrm>
          <a:blipFill>
            <a:blip r:embed="rId4"/>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1269344863"/>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8DDABEC5-12F4-46EB-AA72-AD9927381BB3}" type="datetime1">
              <a:rPr lang="nb-NO" smtClean="0"/>
              <a:t>27.11.2020</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err="1"/>
              <a:t>Sitert</a:t>
            </a:r>
            <a:r>
              <a:rPr lang="en-US"/>
              <a:t> </a:t>
            </a:r>
            <a:r>
              <a:rPr lang="en-US" err="1"/>
              <a:t>Kilde</a:t>
            </a:r>
            <a:endParaRPr lang="en-US"/>
          </a:p>
        </p:txBody>
      </p:sp>
      <p:sp>
        <p:nvSpPr>
          <p:cNvPr id="3" name="Plassholder for innhold 2">
            <a:extLst>
              <a:ext uri="{FF2B5EF4-FFF2-40B4-BE49-F238E27FC236}">
                <a16:creationId xmlns:a16="http://schemas.microsoft.com/office/drawing/2014/main" id="{D855A8BB-F09A-43EB-83B6-9E6808FC71BF}"/>
              </a:ext>
            </a:extLst>
          </p:cNvPr>
          <p:cNvSpPr>
            <a:spLocks noGrp="1"/>
          </p:cNvSpPr>
          <p:nvPr>
            <p:ph sz="quarter" idx="14" hasCustomPrompt="1"/>
          </p:nvPr>
        </p:nvSpPr>
        <p:spPr>
          <a:xfrm>
            <a:off x="971550" y="3865563"/>
            <a:ext cx="15374938" cy="4090987"/>
          </a:xfrm>
        </p:spPr>
        <p:txBody>
          <a:bodyPr anchor="b">
            <a:normAutofit/>
          </a:bodyPr>
          <a:lstStyle>
            <a:lvl1pPr marL="0" indent="0">
              <a:buNone/>
              <a:defRPr sz="7800" b="1" cap="small" baseline="0">
                <a:latin typeface="+mn-lt"/>
              </a:defRPr>
            </a:lvl1pPr>
          </a:lstStyle>
          <a:p>
            <a:pPr lvl="0"/>
            <a:r>
              <a:rPr lang="nb-NO"/>
              <a:t>KLIKK FOR Å LEGGE TIL SITAT</a:t>
            </a:r>
          </a:p>
        </p:txBody>
      </p:sp>
      <p:sp>
        <p:nvSpPr>
          <p:cNvPr id="11" name="Tittel 10">
            <a:extLst>
              <a:ext uri="{FF2B5EF4-FFF2-40B4-BE49-F238E27FC236}">
                <a16:creationId xmlns:a16="http://schemas.microsoft.com/office/drawing/2014/main" id="{C25724EE-83DE-4F55-B1A7-757B4C389E11}"/>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9585449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Ref idx="1001">
        <a:schemeClr val="bg1"/>
      </p:bgRef>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3" name="Plassholder for innhold 2">
            <a:extLst>
              <a:ext uri="{FF2B5EF4-FFF2-40B4-BE49-F238E27FC236}">
                <a16:creationId xmlns:a16="http://schemas.microsoft.com/office/drawing/2014/main" id="{8FDF11D9-DCBC-4A1E-9E24-23D51103A768}"/>
              </a:ext>
            </a:extLst>
          </p:cNvPr>
          <p:cNvSpPr>
            <a:spLocks noGrp="1"/>
          </p:cNvSpPr>
          <p:nvPr>
            <p:ph sz="quarter" idx="17" hasCustomPrompt="1"/>
          </p:nvPr>
        </p:nvSpPr>
        <p:spPr>
          <a:xfrm>
            <a:off x="971550" y="2711116"/>
            <a:ext cx="15374938" cy="5207081"/>
          </a:xfrm>
        </p:spPr>
        <p:txBody>
          <a:bodyPr anchor="b">
            <a:normAutofit/>
          </a:bodyPr>
          <a:lstStyle>
            <a:lvl1pPr marL="0" indent="0">
              <a:buNone/>
              <a:defRPr sz="7800" b="1" cap="small" baseline="0">
                <a:solidFill>
                  <a:schemeClr val="accent1"/>
                </a:solidFill>
              </a:defRPr>
            </a:lvl1pPr>
          </a:lstStyle>
          <a:p>
            <a:r>
              <a:rPr lang="nb-NO"/>
              <a:t>KLIKK FOR Å LEGGE TIL SITAT</a:t>
            </a:r>
          </a:p>
        </p:txBody>
      </p:sp>
      <p:sp>
        <p:nvSpPr>
          <p:cNvPr id="12" name="Plassholder for tekst 11">
            <a:extLst>
              <a:ext uri="{FF2B5EF4-FFF2-40B4-BE49-F238E27FC236}">
                <a16:creationId xmlns:a16="http://schemas.microsoft.com/office/drawing/2014/main" id="{52CA5463-497B-4D4A-821F-C1642E29C5EC}"/>
              </a:ext>
            </a:extLst>
          </p:cNvPr>
          <p:cNvSpPr>
            <a:spLocks noGrp="1" noChangeAspect="1"/>
          </p:cNvSpPr>
          <p:nvPr>
            <p:ph type="body" sz="quarter" idx="15" hasCustomPrompt="1"/>
          </p:nvPr>
        </p:nvSpPr>
        <p:spPr>
          <a:xfrm>
            <a:off x="972122" y="8774297"/>
            <a:ext cx="2314800" cy="272958"/>
          </a:xfrm>
          <a:prstGeom prst="rect">
            <a:avLst/>
          </a:prstGeom>
          <a:blipFill>
            <a:blip r:embed="rId3"/>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4" name="Plassholder for dato 3"/>
          <p:cNvSpPr>
            <a:spLocks noGrp="1"/>
          </p:cNvSpPr>
          <p:nvPr>
            <p:ph type="dt" sz="half" idx="10"/>
          </p:nvPr>
        </p:nvSpPr>
        <p:spPr/>
        <p:txBody>
          <a:bodyPr/>
          <a:lstStyle>
            <a:lvl1pPr>
              <a:defRPr>
                <a:solidFill>
                  <a:schemeClr val="accent1"/>
                </a:solidFill>
              </a:defRPr>
            </a:lvl1pPr>
          </a:lstStyle>
          <a:p>
            <a:fld id="{A1BA4509-3936-41C6-A956-7710F38C4B2B}" type="datetime1">
              <a:rPr lang="nb-NO" smtClean="0"/>
              <a:t>27.11.2020</a:t>
            </a:fld>
            <a:endParaRPr lang="nb-NO"/>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err="1"/>
              <a:t>Sitert</a:t>
            </a:r>
            <a:r>
              <a:rPr lang="en-US"/>
              <a:t> </a:t>
            </a:r>
            <a:r>
              <a:rPr lang="en-US" err="1"/>
              <a:t>Kilde</a:t>
            </a:r>
            <a:endParaRPr lang="en-US"/>
          </a:p>
        </p:txBody>
      </p:sp>
      <p:sp>
        <p:nvSpPr>
          <p:cNvPr id="11" name="Plassholder for tekst 10">
            <a:extLst>
              <a:ext uri="{FF2B5EF4-FFF2-40B4-BE49-F238E27FC236}">
                <a16:creationId xmlns:a16="http://schemas.microsoft.com/office/drawing/2014/main" id="{A4AE70EA-EB2B-4642-8AB7-DC90C3F6A3D9}"/>
              </a:ext>
            </a:extLst>
          </p:cNvPr>
          <p:cNvSpPr>
            <a:spLocks noGrp="1" noChangeAspect="1"/>
          </p:cNvSpPr>
          <p:nvPr>
            <p:ph type="body" idx="14" hasCustomPrompt="1"/>
          </p:nvPr>
        </p:nvSpPr>
        <p:spPr>
          <a:xfrm>
            <a:off x="972122" y="972123"/>
            <a:ext cx="1002794" cy="594981"/>
          </a:xfrm>
          <a:blipFill>
            <a:blip r:embed="rId4"/>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0" name="Tittel 9" hidden="1">
            <a:extLst>
              <a:ext uri="{FF2B5EF4-FFF2-40B4-BE49-F238E27FC236}">
                <a16:creationId xmlns:a16="http://schemas.microsoft.com/office/drawing/2014/main" id="{E8835639-EE2E-4A8E-85E5-6F7FEBE5881A}"/>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460104740"/>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974665-2CE1-483D-88B3-CB30A2BC3BAC}"/>
              </a:ext>
            </a:extLst>
          </p:cNvPr>
          <p:cNvSpPr>
            <a:spLocks noGrp="1"/>
          </p:cNvSpPr>
          <p:nvPr>
            <p:ph type="title"/>
          </p:nvPr>
        </p:nvSpPr>
        <p:spPr/>
        <p:txBody>
          <a:bodyPr/>
          <a:lstStyle/>
          <a:p>
            <a:r>
              <a:rPr lang="en-US"/>
              <a:t>Click to edit Master title style</a:t>
            </a:r>
            <a:endParaRPr lang="nb-NO"/>
          </a:p>
        </p:txBody>
      </p:sp>
      <p:sp>
        <p:nvSpPr>
          <p:cNvPr id="3" name="Plassholder for dato 2">
            <a:extLst>
              <a:ext uri="{FF2B5EF4-FFF2-40B4-BE49-F238E27FC236}">
                <a16:creationId xmlns:a16="http://schemas.microsoft.com/office/drawing/2014/main" id="{33C111B8-F1CF-4BE4-B4A2-CDA3B27D1720}"/>
              </a:ext>
            </a:extLst>
          </p:cNvPr>
          <p:cNvSpPr>
            <a:spLocks noGrp="1"/>
          </p:cNvSpPr>
          <p:nvPr>
            <p:ph type="dt" sz="half" idx="10"/>
          </p:nvPr>
        </p:nvSpPr>
        <p:spPr/>
        <p:txBody>
          <a:bodyPr/>
          <a:lstStyle/>
          <a:p>
            <a:fld id="{24C1DA1B-711B-4250-AF61-AE5974B546C0}" type="datetime1">
              <a:rPr lang="nb-NO" smtClean="0"/>
              <a:t>27.11.2020</a:t>
            </a:fld>
            <a:endParaRPr lang="nb-NO"/>
          </a:p>
        </p:txBody>
      </p:sp>
      <p:sp>
        <p:nvSpPr>
          <p:cNvPr id="4" name="Plassholder for bunntekst 3">
            <a:extLst>
              <a:ext uri="{FF2B5EF4-FFF2-40B4-BE49-F238E27FC236}">
                <a16:creationId xmlns:a16="http://schemas.microsoft.com/office/drawing/2014/main" id="{68A6FDDF-6E58-442D-8BA8-B2D96C2F19E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4F5FE2E-EAC7-4187-8408-27909E2522BB}"/>
              </a:ext>
            </a:extLst>
          </p:cNvPr>
          <p:cNvSpPr>
            <a:spLocks noGrp="1"/>
          </p:cNvSpPr>
          <p:nvPr>
            <p:ph type="sldNum" sz="quarter" idx="12"/>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38209772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6" name="Plassholder for bunntekst 5"/>
          <p:cNvSpPr>
            <a:spLocks noGrp="1"/>
          </p:cNvSpPr>
          <p:nvPr>
            <p:ph type="ftr" sz="quarter" idx="11"/>
          </p:nvPr>
        </p:nvSpPr>
        <p:spPr/>
        <p:txBody>
          <a:bodyPr/>
          <a:lstStyle/>
          <a:p>
            <a:endParaRPr lang="nb-NO"/>
          </a:p>
        </p:txBody>
      </p:sp>
      <p:sp>
        <p:nvSpPr>
          <p:cNvPr id="5" name="Plassholder for dato 4"/>
          <p:cNvSpPr>
            <a:spLocks noGrp="1"/>
          </p:cNvSpPr>
          <p:nvPr>
            <p:ph type="dt" sz="half" idx="10"/>
          </p:nvPr>
        </p:nvSpPr>
        <p:spPr/>
        <p:txBody>
          <a:bodyPr/>
          <a:lstStyle/>
          <a:p>
            <a:fld id="{C5782098-8922-497A-A801-DB9651A894B2}" type="datetime1">
              <a:rPr lang="nb-NO" smtClean="0"/>
              <a:t>27.11.2020</a:t>
            </a:fld>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4" name="Plassholder for innhold 3"/>
          <p:cNvSpPr>
            <a:spLocks noGrp="1"/>
          </p:cNvSpPr>
          <p:nvPr>
            <p:ph sz="half" idx="2"/>
          </p:nvPr>
        </p:nvSpPr>
        <p:spPr>
          <a:xfrm>
            <a:off x="8965122" y="3492436"/>
            <a:ext cx="7380922" cy="4680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3" name="Plassholder for innhold 2"/>
          <p:cNvSpPr>
            <a:spLocks noGrp="1"/>
          </p:cNvSpPr>
          <p:nvPr>
            <p:ph sz="half" idx="1"/>
          </p:nvPr>
        </p:nvSpPr>
        <p:spPr>
          <a:xfrm>
            <a:off x="972122" y="3492436"/>
            <a:ext cx="7380922" cy="4680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3500793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Plassholder for bunntekst 7"/>
          <p:cNvSpPr>
            <a:spLocks noGrp="1"/>
          </p:cNvSpPr>
          <p:nvPr>
            <p:ph type="ftr" sz="quarter" idx="11"/>
          </p:nvPr>
        </p:nvSpPr>
        <p:spPr/>
        <p:txBody>
          <a:bodyPr/>
          <a:lstStyle/>
          <a:p>
            <a:endParaRPr lang="nb-NO"/>
          </a:p>
        </p:txBody>
      </p:sp>
      <p:sp>
        <p:nvSpPr>
          <p:cNvPr id="7" name="Plassholder for dato 6"/>
          <p:cNvSpPr>
            <a:spLocks noGrp="1"/>
          </p:cNvSpPr>
          <p:nvPr>
            <p:ph type="dt" sz="half" idx="10"/>
          </p:nvPr>
        </p:nvSpPr>
        <p:spPr/>
        <p:txBody>
          <a:bodyPr/>
          <a:lstStyle/>
          <a:p>
            <a:fld id="{CACF3DA4-7D07-43A5-B4D5-0BAF123BCFC2}" type="datetime1">
              <a:rPr lang="nb-NO" smtClean="0"/>
              <a:t>27.11.2020</a:t>
            </a:fld>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6" name="Plassholder for innhold 5"/>
          <p:cNvSpPr>
            <a:spLocks noGrp="1"/>
          </p:cNvSpPr>
          <p:nvPr>
            <p:ph sz="quarter" idx="4"/>
          </p:nvPr>
        </p:nvSpPr>
        <p:spPr>
          <a:xfrm>
            <a:off x="8965122" y="3954101"/>
            <a:ext cx="7380922" cy="4218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Click to edit Master text styles</a:t>
            </a:r>
          </a:p>
        </p:txBody>
      </p:sp>
      <p:sp>
        <p:nvSpPr>
          <p:cNvPr id="4" name="Plassholder for innhold 3"/>
          <p:cNvSpPr>
            <a:spLocks noGrp="1"/>
          </p:cNvSpPr>
          <p:nvPr>
            <p:ph sz="half" idx="2"/>
          </p:nvPr>
        </p:nvSpPr>
        <p:spPr>
          <a:xfrm>
            <a:off x="972122" y="3954101"/>
            <a:ext cx="7380922" cy="4218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Click to edit Master text styles</a:t>
            </a:r>
          </a:p>
        </p:txBody>
      </p:sp>
      <p:sp>
        <p:nvSpPr>
          <p:cNvPr id="10" name="Tittel 9">
            <a:extLst>
              <a:ext uri="{FF2B5EF4-FFF2-40B4-BE49-F238E27FC236}">
                <a16:creationId xmlns:a16="http://schemas.microsoft.com/office/drawing/2014/main" id="{2DA985E1-7DD2-458A-A77D-21904FB8115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75593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endParaRPr lang="nb-NO"/>
          </a:p>
        </p:txBody>
      </p:sp>
      <p:sp>
        <p:nvSpPr>
          <p:cNvPr id="3" name="Plassholder for dato 2"/>
          <p:cNvSpPr>
            <a:spLocks noGrp="1"/>
          </p:cNvSpPr>
          <p:nvPr>
            <p:ph type="dt" sz="half" idx="10"/>
          </p:nvPr>
        </p:nvSpPr>
        <p:spPr/>
        <p:txBody>
          <a:bodyPr/>
          <a:lstStyle/>
          <a:p>
            <a:fld id="{68C00332-4353-4A99-B193-DC663127A325}" type="datetime1">
              <a:rPr lang="nb-NO" smtClean="0"/>
              <a:t>27.11.2020</a:t>
            </a:fld>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7404891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5" name="Tittel 4" hidden="1">
            <a:extLst>
              <a:ext uri="{FF2B5EF4-FFF2-40B4-BE49-F238E27FC236}">
                <a16:creationId xmlns:a16="http://schemas.microsoft.com/office/drawing/2014/main" id="{84ABF12D-3347-4A44-9DA5-FA330C8E8189}"/>
              </a:ext>
            </a:extLst>
          </p:cNvPr>
          <p:cNvSpPr>
            <a:spLocks noGrp="1"/>
          </p:cNvSpPr>
          <p:nvPr>
            <p:ph type="title"/>
          </p:nvPr>
        </p:nvSpPr>
        <p:spPr/>
        <p:txBody>
          <a:bodyPr/>
          <a:lstStyle/>
          <a:p>
            <a:r>
              <a:rPr lang="en-US"/>
              <a:t>Click to edit Master title style</a:t>
            </a:r>
            <a:endParaRPr lang="nb-NO"/>
          </a:p>
        </p:txBody>
      </p:sp>
      <p:sp>
        <p:nvSpPr>
          <p:cNvPr id="3" name="Plassholder for bunntekst 2"/>
          <p:cNvSpPr>
            <a:spLocks noGrp="1"/>
          </p:cNvSpPr>
          <p:nvPr>
            <p:ph type="ftr" sz="quarter" idx="11"/>
          </p:nvPr>
        </p:nvSpPr>
        <p:spPr/>
        <p:txBody>
          <a:bodyPr/>
          <a:lstStyle/>
          <a:p>
            <a:endParaRPr lang="nb-NO"/>
          </a:p>
        </p:txBody>
      </p:sp>
      <p:sp>
        <p:nvSpPr>
          <p:cNvPr id="2" name="Plassholder for dato 1"/>
          <p:cNvSpPr>
            <a:spLocks noGrp="1"/>
          </p:cNvSpPr>
          <p:nvPr>
            <p:ph type="dt" sz="half" idx="10"/>
          </p:nvPr>
        </p:nvSpPr>
        <p:spPr/>
        <p:txBody>
          <a:bodyPr/>
          <a:lstStyle/>
          <a:p>
            <a:fld id="{3F3FFAD8-24C9-48FE-A12F-B9CAC0C29339}" type="datetime1">
              <a:rPr lang="nb-NO" smtClean="0"/>
              <a:t>27.11.2020</a:t>
            </a:fld>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7035601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7EDEB9E3-FC37-4F28-A31A-942C5B1731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a:t>Fornavn Etternavn, </a:t>
            </a:r>
            <a:r>
              <a:rPr lang="nb-NO" noProof="0" err="1"/>
              <a:t>dd.mm.yy</a:t>
            </a:r>
            <a:endParaRPr lang="nb-NO" noProof="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16" name="Plassholder for tekst 12">
            <a:extLst>
              <a:ext uri="{FF2B5EF4-FFF2-40B4-BE49-F238E27FC236}">
                <a16:creationId xmlns:a16="http://schemas.microsoft.com/office/drawing/2014/main" id="{38D8242E-D141-45F0-BC84-05601E05B5A1}"/>
              </a:ext>
            </a:extLst>
          </p:cNvPr>
          <p:cNvSpPr>
            <a:spLocks noGrp="1"/>
          </p:cNvSpPr>
          <p:nvPr>
            <p:ph type="body" sz="quarter" idx="15" hasCustomPrompt="1"/>
          </p:nvPr>
        </p:nvSpPr>
        <p:spPr>
          <a:xfrm>
            <a:off x="971548" y="2448306"/>
            <a:ext cx="13008769" cy="276999"/>
          </a:xfrm>
        </p:spPr>
        <p:txBody>
          <a:bodyPr>
            <a:noAutofit/>
          </a:bodyPr>
          <a:lstStyle>
            <a:lvl1pPr marL="0" indent="0">
              <a:spcAft>
                <a:spcPts val="0"/>
              </a:spcAft>
              <a:buNone/>
              <a:defRPr sz="2000" b="0" cap="all" baseline="0"/>
            </a:lvl1pPr>
          </a:lstStyle>
          <a:p>
            <a:pPr lvl="0"/>
            <a:r>
              <a:rPr lang="nb-NO" noProof="0"/>
              <a:t>KLIKK FOR Å LEGGE TIL NAVN PÅ ENHET</a:t>
            </a:r>
          </a:p>
        </p:txBody>
      </p:sp>
      <p:pic>
        <p:nvPicPr>
          <p:cNvPr id="15" name="Bilde 14">
            <a:extLst>
              <a:ext uri="{FF2B5EF4-FFF2-40B4-BE49-F238E27FC236}">
                <a16:creationId xmlns:a16="http://schemas.microsoft.com/office/drawing/2014/main" id="{8C765CAD-F883-4556-8A24-D0AA5468F3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303490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theme" Target="../theme/theme2.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image" Target="../media/image13.png"/><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image" Target="../media/image1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image" Target="../media/image19.png"/><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image" Target="../media/image14.png"/><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theme" Target="../theme/theme3.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image" Target="../media/image14.png"/><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theme" Target="../theme/theme4.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image" Target="../media/image1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29" Type="http://schemas.openxmlformats.org/officeDocument/2006/relationships/image" Target="../media/image2.pn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image" Target="../media/image1.png"/><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A63D0CB7-82EF-469D-B7C4-9A0A48126B6F}" type="datetime1">
              <a:rPr lang="nb-NO" smtClean="0"/>
              <a:t>27.11.2020</a:t>
            </a:fld>
            <a:endParaRPr lang="nb-NO"/>
          </a:p>
        </p:txBody>
      </p:sp>
      <p:sp>
        <p:nvSpPr>
          <p:cNvPr id="5" name="Plassholder for bunntekst 4"/>
          <p:cNvSpPr>
            <a:spLocks noGrp="1"/>
          </p:cNvSpPr>
          <p:nvPr>
            <p:ph type="ftr" sz="quarter" idx="3"/>
          </p:nvPr>
        </p:nvSpPr>
        <p:spPr>
          <a:xfrm>
            <a:off x="6425517" y="8705717"/>
            <a:ext cx="9920527" cy="262593"/>
          </a:xfrm>
          <a:prstGeom prst="rect">
            <a:avLst/>
          </a:prstGeom>
        </p:spPr>
        <p:txBody>
          <a:bodyPr vert="horz" lIns="0" tIns="0" rIns="0" bIns="0" rtlCol="0" anchor="ctr">
            <a:normAutofit/>
          </a:bodyPr>
          <a:lstStyle>
            <a:lvl1pPr algn="r">
              <a:defRPr sz="1100" cap="all" baseline="0">
                <a:solidFill>
                  <a:schemeClr val="dk1"/>
                </a:solidFill>
              </a:defRPr>
            </a:lvl1pPr>
          </a:lstStyle>
          <a:p>
            <a:endParaRPr lang="nb-NO"/>
          </a:p>
        </p:txBody>
      </p:sp>
      <p:sp>
        <p:nvSpPr>
          <p:cNvPr id="6" name="Plassholder for lysbildenummer 5"/>
          <p:cNvSpPr>
            <a:spLocks noGrp="1"/>
          </p:cNvSpPr>
          <p:nvPr>
            <p:ph type="sldNum" sz="quarter" idx="4"/>
          </p:nvPr>
        </p:nvSpPr>
        <p:spPr>
          <a:xfrm>
            <a:off x="3945910" y="8705717"/>
            <a:ext cx="439332" cy="262593"/>
          </a:xfrm>
          <a:prstGeom prst="rect">
            <a:avLst/>
          </a:prstGeom>
        </p:spPr>
        <p:txBody>
          <a:bodyPr vert="horz" lIns="0" tIns="0" rIns="0" bIns="0" rtlCol="0" anchor="ctr">
            <a:normAutofit/>
          </a:bodyPr>
          <a:lstStyle>
            <a:lvl1pPr algn="ctr">
              <a:defRPr sz="1100">
                <a:solidFill>
                  <a:schemeClr val="dk1"/>
                </a:solidFill>
              </a:defRPr>
            </a:lvl1pPr>
          </a:lstStyle>
          <a:p>
            <a:fld id="{5751DFAA-887F-4071-8EAD-E8CA316FCF06}" type="slidenum">
              <a:rPr lang="nb-NO" smtClean="0"/>
              <a:pPr/>
              <a:t>‹#›</a:t>
            </a:fld>
            <a:endParaRPr lang="nb-NO"/>
          </a:p>
        </p:txBody>
      </p:sp>
      <p:pic>
        <p:nvPicPr>
          <p:cNvPr id="10" name="Bilde 9">
            <a:extLst>
              <a:ext uri="{FF2B5EF4-FFF2-40B4-BE49-F238E27FC236}">
                <a16:creationId xmlns:a16="http://schemas.microsoft.com/office/drawing/2014/main" id="{F14EC943-070E-4E7D-93A3-0F611DDAC559}"/>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972122" y="972122"/>
            <a:ext cx="1002794" cy="592837"/>
          </a:xfrm>
          <a:prstGeom prst="rect">
            <a:avLst/>
          </a:prstGeom>
        </p:spPr>
      </p:pic>
      <p:pic>
        <p:nvPicPr>
          <p:cNvPr id="11" name="Bilde 10">
            <a:extLst>
              <a:ext uri="{FF2B5EF4-FFF2-40B4-BE49-F238E27FC236}">
                <a16:creationId xmlns:a16="http://schemas.microsoft.com/office/drawing/2014/main" id="{4A39DECF-E426-43A3-9A93-A8D693631F18}"/>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4" r:id="rId4"/>
    <p:sldLayoutId id="2147483662" r:id="rId5"/>
    <p:sldLayoutId id="2147483666" r:id="rId6"/>
    <p:sldLayoutId id="2147483667" r:id="rId7"/>
    <p:sldLayoutId id="2147483668" r:id="rId8"/>
    <p:sldLayoutId id="2147483650" r:id="rId9"/>
    <p:sldLayoutId id="2147483672" r:id="rId10"/>
    <p:sldLayoutId id="2147483651" r:id="rId11"/>
    <p:sldLayoutId id="2147483656" r:id="rId12"/>
    <p:sldLayoutId id="2147483658" r:id="rId13"/>
    <p:sldLayoutId id="2147483659" r:id="rId14"/>
    <p:sldLayoutId id="2147483660" r:id="rId15"/>
    <p:sldLayoutId id="2147483661" r:id="rId16"/>
    <p:sldLayoutId id="2147483657" r:id="rId17"/>
    <p:sldLayoutId id="2147483670" r:id="rId18"/>
    <p:sldLayoutId id="2147483671" r:id="rId19"/>
    <p:sldLayoutId id="2147483673" r:id="rId20"/>
    <p:sldLayoutId id="2147483652" r:id="rId21"/>
    <p:sldLayoutId id="2147483653" r:id="rId22"/>
    <p:sldLayoutId id="2147483654" r:id="rId23"/>
    <p:sldLayoutId id="2147483655" r:id="rId24"/>
    <p:sldLayoutId id="2147483675" r:id="rId25"/>
    <p:sldLayoutId id="2147483676" r:id="rId26"/>
    <p:sldLayoutId id="2147483677" r:id="rId27"/>
  </p:sldLayoutIdLst>
  <p:hf hdr="0" ftr="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1000"/>
        </a:spcBef>
        <a:spcAft>
          <a:spcPts val="200"/>
        </a:spcAft>
        <a:buClrTx/>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0"/>
        </a:spcBef>
        <a:buClrTx/>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Tx/>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Tx/>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123BF028-9C93-437A-9A8D-91DB822DDC6C}" type="datetime1">
              <a:rPr lang="nb-NO" smtClean="0"/>
              <a:t>27.11.2020</a:t>
            </a:fld>
            <a:endParaRPr lang="nb-NO"/>
          </a:p>
        </p:txBody>
      </p:sp>
      <p:sp>
        <p:nvSpPr>
          <p:cNvPr id="5" name="Plassholder for bunntekst 4"/>
          <p:cNvSpPr>
            <a:spLocks noGrp="1"/>
          </p:cNvSpPr>
          <p:nvPr>
            <p:ph type="ftr" sz="quarter" idx="3"/>
          </p:nvPr>
        </p:nvSpPr>
        <p:spPr>
          <a:xfrm>
            <a:off x="6425517" y="8705717"/>
            <a:ext cx="9920527" cy="262593"/>
          </a:xfrm>
          <a:prstGeom prst="rect">
            <a:avLst/>
          </a:prstGeom>
        </p:spPr>
        <p:txBody>
          <a:bodyPr vert="horz" lIns="0" tIns="0" rIns="0" bIns="0" rtlCol="0" anchor="ctr">
            <a:normAutofit/>
          </a:bodyPr>
          <a:lstStyle>
            <a:lvl1pPr algn="r">
              <a:defRPr sz="1100" cap="all" baseline="0">
                <a:solidFill>
                  <a:schemeClr val="dk1"/>
                </a:solidFill>
              </a:defRPr>
            </a:lvl1pPr>
          </a:lstStyle>
          <a:p>
            <a:r>
              <a:rPr lang="nb-NO"/>
              <a:t>Endre bunntekst via menyen Sett inn -&gt; Topptekst/bunntekst</a:t>
            </a:r>
          </a:p>
        </p:txBody>
      </p:sp>
      <p:sp>
        <p:nvSpPr>
          <p:cNvPr id="6" name="Plassholder for lysbildenummer 5"/>
          <p:cNvSpPr>
            <a:spLocks noGrp="1"/>
          </p:cNvSpPr>
          <p:nvPr>
            <p:ph type="sldNum" sz="quarter" idx="4"/>
          </p:nvPr>
        </p:nvSpPr>
        <p:spPr>
          <a:xfrm>
            <a:off x="3945910" y="8705717"/>
            <a:ext cx="439332" cy="262593"/>
          </a:xfrm>
          <a:prstGeom prst="rect">
            <a:avLst/>
          </a:prstGeom>
        </p:spPr>
        <p:txBody>
          <a:bodyPr vert="horz" lIns="0" tIns="0" rIns="0" bIns="0" rtlCol="0" anchor="ctr">
            <a:normAutofit/>
          </a:bodyPr>
          <a:lstStyle>
            <a:lvl1pPr algn="ctr">
              <a:defRPr sz="1100">
                <a:solidFill>
                  <a:schemeClr val="dk1"/>
                </a:solidFill>
              </a:defRPr>
            </a:lvl1pPr>
          </a:lstStyle>
          <a:p>
            <a:fld id="{5751DFAA-887F-4071-8EAD-E8CA316FCF06}" type="slidenum">
              <a:rPr lang="nb-NO" smtClean="0"/>
              <a:pPr/>
              <a:t>‹#›</a:t>
            </a:fld>
            <a:endParaRPr lang="nb-NO"/>
          </a:p>
        </p:txBody>
      </p:sp>
      <p:pic>
        <p:nvPicPr>
          <p:cNvPr id="10" name="Bilde 9">
            <a:extLst>
              <a:ext uri="{FF2B5EF4-FFF2-40B4-BE49-F238E27FC236}">
                <a16:creationId xmlns:a16="http://schemas.microsoft.com/office/drawing/2014/main" id="{F14EC943-070E-4E7D-93A3-0F611DDAC559}"/>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pic>
        <p:nvPicPr>
          <p:cNvPr id="11" name="Bilde 10">
            <a:extLst>
              <a:ext uri="{FF2B5EF4-FFF2-40B4-BE49-F238E27FC236}">
                <a16:creationId xmlns:a16="http://schemas.microsoft.com/office/drawing/2014/main" id="{4A39DECF-E426-43A3-9A93-A8D693631F18}"/>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39904629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Lst>
  <p:hf hdr="0" ftr="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0"/>
        </a:spcBef>
        <a:spcAft>
          <a:spcPts val="1000"/>
        </a:spcAft>
        <a:buClrTx/>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500"/>
        </a:spcBef>
        <a:buClrTx/>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Tx/>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Tx/>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F54117DF-CE18-4098-A6C6-229251941D8F}" type="datetime1">
              <a:rPr lang="nb-NO" smtClean="0"/>
              <a:t>27.11.2020</a:t>
            </a:fld>
            <a:endParaRPr lang="nb-NO"/>
          </a:p>
        </p:txBody>
      </p:sp>
      <p:sp>
        <p:nvSpPr>
          <p:cNvPr id="5" name="Plassholder for bunntekst 4"/>
          <p:cNvSpPr>
            <a:spLocks noGrp="1"/>
          </p:cNvSpPr>
          <p:nvPr>
            <p:ph type="ftr" sz="quarter" idx="3"/>
          </p:nvPr>
        </p:nvSpPr>
        <p:spPr>
          <a:xfrm>
            <a:off x="6210772" y="8705717"/>
            <a:ext cx="9001125" cy="262593"/>
          </a:xfrm>
          <a:prstGeom prst="rect">
            <a:avLst/>
          </a:prstGeom>
        </p:spPr>
        <p:txBody>
          <a:bodyPr vert="horz" lIns="0" tIns="0" rIns="0" bIns="0" rtlCol="0" anchor="ctr">
            <a:normAutofit/>
          </a:bodyPr>
          <a:lstStyle>
            <a:lvl1pPr algn="l">
              <a:defRPr sz="1100" cap="all" baseline="0">
                <a:solidFill>
                  <a:schemeClr val="dk1"/>
                </a:solidFill>
              </a:defRPr>
            </a:lvl1pPr>
          </a:lstStyle>
          <a:p>
            <a:endParaRPr lang="nb-NO"/>
          </a:p>
        </p:txBody>
      </p:sp>
      <p:sp>
        <p:nvSpPr>
          <p:cNvPr id="6" name="Plassholder for lysbildenummer 5"/>
          <p:cNvSpPr>
            <a:spLocks noGrp="1"/>
          </p:cNvSpPr>
          <p:nvPr>
            <p:ph type="sldNum" sz="quarter" idx="4"/>
          </p:nvPr>
        </p:nvSpPr>
        <p:spPr>
          <a:xfrm>
            <a:off x="15906712" y="8705717"/>
            <a:ext cx="439332" cy="262593"/>
          </a:xfrm>
          <a:prstGeom prst="rect">
            <a:avLst/>
          </a:prstGeom>
        </p:spPr>
        <p:txBody>
          <a:bodyPr vert="horz" lIns="0" tIns="0" rIns="0" bIns="0" rtlCol="0" anchor="ctr">
            <a:normAutofit/>
          </a:bodyPr>
          <a:lstStyle>
            <a:lvl1pPr algn="r">
              <a:defRPr sz="1100">
                <a:solidFill>
                  <a:schemeClr val="dk1"/>
                </a:solidFill>
              </a:defRPr>
            </a:lvl1pPr>
          </a:lstStyle>
          <a:p>
            <a:fld id="{5751DFAA-887F-4071-8EAD-E8CA316FCF06}" type="slidenum">
              <a:rPr lang="nb-NO" smtClean="0"/>
              <a:pPr/>
              <a:t>‹#›</a:t>
            </a:fld>
            <a:endParaRPr lang="nb-NO"/>
          </a:p>
        </p:txBody>
      </p:sp>
      <p:pic>
        <p:nvPicPr>
          <p:cNvPr id="8" name="Bilde 7">
            <a:extLst>
              <a:ext uri="{FF2B5EF4-FFF2-40B4-BE49-F238E27FC236}">
                <a16:creationId xmlns:a16="http://schemas.microsoft.com/office/drawing/2014/main" id="{6D4766B5-60EE-4C05-9784-0F52E6D4C5F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pic>
        <p:nvPicPr>
          <p:cNvPr id="14" name="Bilde 13">
            <a:extLst>
              <a:ext uri="{FF2B5EF4-FFF2-40B4-BE49-F238E27FC236}">
                <a16:creationId xmlns:a16="http://schemas.microsoft.com/office/drawing/2014/main" id="{6A4233ED-D1B9-4B94-9BBA-8344A1EE6A0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115498270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Lst>
  <p:hf hdr="0" ftr="0" dt="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0"/>
        </a:spcBef>
        <a:spcAft>
          <a:spcPts val="1000"/>
        </a:spcAft>
        <a:buClr>
          <a:schemeClr val="accent1"/>
        </a:buClr>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500"/>
        </a:spcBef>
        <a:buClr>
          <a:schemeClr val="accent1"/>
        </a:buClr>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24C1DA1B-711B-4250-AF61-AE5974B546C0}" type="datetime1">
              <a:rPr lang="nb-NO" smtClean="0"/>
              <a:t>27.11.2020</a:t>
            </a:fld>
            <a:endParaRPr lang="nb-NO"/>
          </a:p>
        </p:txBody>
      </p:sp>
      <p:sp>
        <p:nvSpPr>
          <p:cNvPr id="5" name="Plassholder for bunntekst 4"/>
          <p:cNvSpPr>
            <a:spLocks noGrp="1"/>
          </p:cNvSpPr>
          <p:nvPr>
            <p:ph type="ftr" sz="quarter" idx="3"/>
          </p:nvPr>
        </p:nvSpPr>
        <p:spPr>
          <a:xfrm>
            <a:off x="6425517" y="8705717"/>
            <a:ext cx="9920527" cy="262593"/>
          </a:xfrm>
          <a:prstGeom prst="rect">
            <a:avLst/>
          </a:prstGeom>
        </p:spPr>
        <p:txBody>
          <a:bodyPr vert="horz" lIns="0" tIns="0" rIns="0" bIns="0" rtlCol="0" anchor="ctr">
            <a:normAutofit/>
          </a:bodyPr>
          <a:lstStyle>
            <a:lvl1pPr algn="r">
              <a:defRPr sz="1100" cap="all" baseline="0">
                <a:solidFill>
                  <a:schemeClr val="dk1"/>
                </a:solidFill>
              </a:defRPr>
            </a:lvl1pPr>
          </a:lstStyle>
          <a:p>
            <a:endParaRPr lang="nb-NO"/>
          </a:p>
        </p:txBody>
      </p:sp>
      <p:sp>
        <p:nvSpPr>
          <p:cNvPr id="6" name="Plassholder for lysbildenummer 5"/>
          <p:cNvSpPr>
            <a:spLocks noGrp="1"/>
          </p:cNvSpPr>
          <p:nvPr>
            <p:ph type="sldNum" sz="quarter" idx="4"/>
          </p:nvPr>
        </p:nvSpPr>
        <p:spPr>
          <a:xfrm>
            <a:off x="3945910" y="8705717"/>
            <a:ext cx="439332" cy="262593"/>
          </a:xfrm>
          <a:prstGeom prst="rect">
            <a:avLst/>
          </a:prstGeom>
        </p:spPr>
        <p:txBody>
          <a:bodyPr vert="horz" lIns="0" tIns="0" rIns="0" bIns="0" rtlCol="0" anchor="ctr">
            <a:normAutofit/>
          </a:bodyPr>
          <a:lstStyle>
            <a:lvl1pPr algn="ctr">
              <a:defRPr sz="1100">
                <a:solidFill>
                  <a:schemeClr val="dk1"/>
                </a:solidFill>
              </a:defRPr>
            </a:lvl1pPr>
          </a:lstStyle>
          <a:p>
            <a:fld id="{5751DFAA-887F-4071-8EAD-E8CA316FCF06}" type="slidenum">
              <a:rPr lang="nb-NO" smtClean="0"/>
              <a:pPr/>
              <a:t>‹#›</a:t>
            </a:fld>
            <a:endParaRPr lang="nb-NO"/>
          </a:p>
        </p:txBody>
      </p:sp>
      <p:pic>
        <p:nvPicPr>
          <p:cNvPr id="10" name="Bilde 9">
            <a:extLst>
              <a:ext uri="{FF2B5EF4-FFF2-40B4-BE49-F238E27FC236}">
                <a16:creationId xmlns:a16="http://schemas.microsoft.com/office/drawing/2014/main" id="{F14EC943-070E-4E7D-93A3-0F611DDAC559}"/>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pic>
        <p:nvPicPr>
          <p:cNvPr id="11" name="Bilde 10">
            <a:extLst>
              <a:ext uri="{FF2B5EF4-FFF2-40B4-BE49-F238E27FC236}">
                <a16:creationId xmlns:a16="http://schemas.microsoft.com/office/drawing/2014/main" id="{4A39DECF-E426-43A3-9A93-A8D693631F18}"/>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70073416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Lst>
  <p:hf sldNum="0" hdr="0" dt="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1000"/>
        </a:spcBef>
        <a:spcAft>
          <a:spcPts val="200"/>
        </a:spcAft>
        <a:buClrTx/>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0"/>
        </a:spcBef>
        <a:buClrTx/>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Tx/>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Tx/>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84E8DAEB-085D-4F9D-8D4C-8EC7CBB8C0B2}" type="datetime1">
              <a:rPr lang="nb-NO" smtClean="0"/>
              <a:t>27.11.2020</a:t>
            </a:fld>
            <a:endParaRPr lang="nb-NO"/>
          </a:p>
        </p:txBody>
      </p:sp>
      <p:sp>
        <p:nvSpPr>
          <p:cNvPr id="5" name="Plassholder for bunntekst 4"/>
          <p:cNvSpPr>
            <a:spLocks noGrp="1"/>
          </p:cNvSpPr>
          <p:nvPr>
            <p:ph type="ftr" sz="quarter" idx="3"/>
          </p:nvPr>
        </p:nvSpPr>
        <p:spPr>
          <a:xfrm>
            <a:off x="6425517" y="8705717"/>
            <a:ext cx="9920527" cy="262593"/>
          </a:xfrm>
          <a:prstGeom prst="rect">
            <a:avLst/>
          </a:prstGeom>
        </p:spPr>
        <p:txBody>
          <a:bodyPr vert="horz" lIns="0" tIns="0" rIns="0" bIns="0" rtlCol="0" anchor="ctr">
            <a:normAutofit/>
          </a:bodyPr>
          <a:lstStyle>
            <a:lvl1pPr algn="r">
              <a:defRPr sz="1100" cap="all" baseline="0">
                <a:solidFill>
                  <a:schemeClr val="dk1"/>
                </a:solidFill>
              </a:defRPr>
            </a:lvl1pPr>
          </a:lstStyle>
          <a:p>
            <a:endParaRPr lang="nb-NO"/>
          </a:p>
        </p:txBody>
      </p:sp>
      <p:sp>
        <p:nvSpPr>
          <p:cNvPr id="6" name="Plassholder for lysbildenummer 5"/>
          <p:cNvSpPr>
            <a:spLocks noGrp="1"/>
          </p:cNvSpPr>
          <p:nvPr>
            <p:ph type="sldNum" sz="quarter" idx="4"/>
          </p:nvPr>
        </p:nvSpPr>
        <p:spPr>
          <a:xfrm>
            <a:off x="3945910" y="8705717"/>
            <a:ext cx="439332" cy="262593"/>
          </a:xfrm>
          <a:prstGeom prst="rect">
            <a:avLst/>
          </a:prstGeom>
        </p:spPr>
        <p:txBody>
          <a:bodyPr vert="horz" lIns="0" tIns="0" rIns="0" bIns="0" rtlCol="0" anchor="ctr">
            <a:normAutofit/>
          </a:bodyPr>
          <a:lstStyle>
            <a:lvl1pPr algn="ctr">
              <a:defRPr sz="1100">
                <a:solidFill>
                  <a:schemeClr val="dk1"/>
                </a:solidFill>
              </a:defRPr>
            </a:lvl1pPr>
          </a:lstStyle>
          <a:p>
            <a:fld id="{5751DFAA-887F-4071-8EAD-E8CA316FCF06}" type="slidenum">
              <a:rPr lang="nb-NO" smtClean="0"/>
              <a:pPr/>
              <a:t>‹#›</a:t>
            </a:fld>
            <a:endParaRPr lang="nb-NO"/>
          </a:p>
        </p:txBody>
      </p:sp>
      <p:pic>
        <p:nvPicPr>
          <p:cNvPr id="10" name="Bilde 9">
            <a:extLst>
              <a:ext uri="{FF2B5EF4-FFF2-40B4-BE49-F238E27FC236}">
                <a16:creationId xmlns:a16="http://schemas.microsoft.com/office/drawing/2014/main" id="{F14EC943-070E-4E7D-93A3-0F611DDAC559}"/>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72122" y="972122"/>
            <a:ext cx="1002794" cy="592837"/>
          </a:xfrm>
          <a:prstGeom prst="rect">
            <a:avLst/>
          </a:prstGeom>
        </p:spPr>
      </p:pic>
      <p:pic>
        <p:nvPicPr>
          <p:cNvPr id="11" name="Bilde 10">
            <a:extLst>
              <a:ext uri="{FF2B5EF4-FFF2-40B4-BE49-F238E27FC236}">
                <a16:creationId xmlns:a16="http://schemas.microsoft.com/office/drawing/2014/main" id="{4A39DECF-E426-43A3-9A93-A8D693631F18}"/>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420619502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Lst>
  <p:hf sldNum="0" hdr="0" ftr="0" dt="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1000"/>
        </a:spcBef>
        <a:spcAft>
          <a:spcPts val="200"/>
        </a:spcAft>
        <a:buClrTx/>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0"/>
        </a:spcBef>
        <a:buClrTx/>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Tx/>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Tx/>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posing for the camera&#10;&#10;Description automatically generated">
            <a:extLst>
              <a:ext uri="{FF2B5EF4-FFF2-40B4-BE49-F238E27FC236}">
                <a16:creationId xmlns:a16="http://schemas.microsoft.com/office/drawing/2014/main" id="{9AFB287F-0798-4D0C-9DDB-E466FEA07DF8}"/>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a:stretch/>
        </p:blipFill>
        <p:spPr>
          <a:prstGeom prst="rect">
            <a:avLst/>
          </a:prstGeom>
          <a:noFill/>
        </p:spPr>
      </p:pic>
      <p:sp>
        <p:nvSpPr>
          <p:cNvPr id="2" name="Text Placeholder 1">
            <a:extLst>
              <a:ext uri="{FF2B5EF4-FFF2-40B4-BE49-F238E27FC236}">
                <a16:creationId xmlns:a16="http://schemas.microsoft.com/office/drawing/2014/main" id="{E631D5B2-0A4E-42A9-904B-0BD71EBA6B52}"/>
              </a:ext>
            </a:extLst>
          </p:cNvPr>
          <p:cNvSpPr>
            <a:spLocks noGrp="1"/>
          </p:cNvSpPr>
          <p:nvPr>
            <p:ph type="body" sz="quarter" idx="13"/>
          </p:nvPr>
        </p:nvSpPr>
        <p:spPr/>
        <p:txBody>
          <a:bodyPr vert="horz" lIns="0" tIns="0" rIns="0" bIns="0" rtlCol="0" anchor="t">
            <a:normAutofit/>
          </a:bodyPr>
          <a:lstStyle/>
          <a:p>
            <a:r>
              <a:rPr lang="nb-NO" sz="3000"/>
              <a:t>Kristi </a:t>
            </a:r>
            <a:r>
              <a:rPr lang="nb-NO" sz="3000" err="1"/>
              <a:t>Agerup</a:t>
            </a:r>
            <a:r>
              <a:rPr lang="nb-NO" sz="3000"/>
              <a:t>, Programansvarlig</a:t>
            </a:r>
            <a:endParaRPr lang="nb-NO"/>
          </a:p>
        </p:txBody>
      </p:sp>
      <p:sp>
        <p:nvSpPr>
          <p:cNvPr id="5" name="Subtitle 4">
            <a:extLst>
              <a:ext uri="{FF2B5EF4-FFF2-40B4-BE49-F238E27FC236}">
                <a16:creationId xmlns:a16="http://schemas.microsoft.com/office/drawing/2014/main" id="{02AD834E-8FE9-4CFE-85CD-4A264DB24FEF}"/>
              </a:ext>
            </a:extLst>
          </p:cNvPr>
          <p:cNvSpPr>
            <a:spLocks noGrp="1"/>
          </p:cNvSpPr>
          <p:nvPr>
            <p:ph type="subTitle" idx="1"/>
          </p:nvPr>
        </p:nvSpPr>
        <p:spPr/>
        <p:txBody>
          <a:bodyPr/>
          <a:lstStyle/>
          <a:p>
            <a:r>
              <a:rPr lang="nb-NO"/>
              <a:t>Den gode studentopplevelsen</a:t>
            </a:r>
          </a:p>
        </p:txBody>
      </p:sp>
      <p:sp>
        <p:nvSpPr>
          <p:cNvPr id="17" name="Title 4">
            <a:extLst>
              <a:ext uri="{FF2B5EF4-FFF2-40B4-BE49-F238E27FC236}">
                <a16:creationId xmlns:a16="http://schemas.microsoft.com/office/drawing/2014/main" id="{8EFDBF17-3AA5-4626-9664-0A797AD9F884}"/>
              </a:ext>
            </a:extLst>
          </p:cNvPr>
          <p:cNvSpPr>
            <a:spLocks noGrp="1"/>
          </p:cNvSpPr>
          <p:nvPr>
            <p:ph type="ctrTitle"/>
          </p:nvPr>
        </p:nvSpPr>
        <p:spPr/>
        <p:txBody>
          <a:bodyPr/>
          <a:lstStyle/>
          <a:p>
            <a:r>
              <a:rPr lang="nb-NO"/>
              <a:t>Studentene ønsker – OsloMet svarer!</a:t>
            </a:r>
          </a:p>
        </p:txBody>
      </p:sp>
      <p:sp>
        <p:nvSpPr>
          <p:cNvPr id="4" name="Text Placeholder 3">
            <a:extLst>
              <a:ext uri="{FF2B5EF4-FFF2-40B4-BE49-F238E27FC236}">
                <a16:creationId xmlns:a16="http://schemas.microsoft.com/office/drawing/2014/main" id="{BE5F68E0-D62F-4D6C-B9A6-9087958FECDF}"/>
              </a:ext>
            </a:extLst>
          </p:cNvPr>
          <p:cNvSpPr>
            <a:spLocks noGrp="1"/>
          </p:cNvSpPr>
          <p:nvPr>
            <p:ph type="body" sz="quarter" idx="15"/>
          </p:nvPr>
        </p:nvSpPr>
        <p:spPr/>
        <p:txBody>
          <a:bodyPr/>
          <a:lstStyle/>
          <a:p>
            <a:r>
              <a:rPr lang="nb-NO"/>
              <a:t>Strategisk satsning</a:t>
            </a:r>
          </a:p>
        </p:txBody>
      </p:sp>
    </p:spTree>
    <p:extLst>
      <p:ext uri="{BB962C8B-B14F-4D97-AF65-F5344CB8AC3E}">
        <p14:creationId xmlns:p14="http://schemas.microsoft.com/office/powerpoint/2010/main" val="528705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63284" y="350349"/>
            <a:ext cx="14027243" cy="664797"/>
          </a:xfrm>
        </p:spPr>
        <p:txBody>
          <a:bodyPr>
            <a:normAutofit/>
          </a:bodyPr>
          <a:lstStyle/>
          <a:p>
            <a:r>
              <a:rPr lang="nb-NO"/>
              <a:t>Den gode studentopplevelsen - organisering</a:t>
            </a:r>
          </a:p>
        </p:txBody>
      </p:sp>
      <p:sp>
        <p:nvSpPr>
          <p:cNvPr id="24" name="Rectangle 23">
            <a:extLst>
              <a:ext uri="{FF2B5EF4-FFF2-40B4-BE49-F238E27FC236}">
                <a16:creationId xmlns:a16="http://schemas.microsoft.com/office/drawing/2014/main" id="{7B279EFD-5394-40B5-8C1B-0EBA32E1663A}"/>
              </a:ext>
            </a:extLst>
          </p:cNvPr>
          <p:cNvSpPr/>
          <p:nvPr/>
        </p:nvSpPr>
        <p:spPr>
          <a:xfrm>
            <a:off x="7495082" y="5665832"/>
            <a:ext cx="2368445" cy="52322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1300643"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black"/>
                </a:solidFill>
                <a:effectLst/>
                <a:uLnTx/>
                <a:uFillTx/>
                <a:latin typeface="Arial" panose="020B0604020202020204"/>
                <a:ea typeface="+mn-ea"/>
                <a:cs typeface="+mn-cs"/>
              </a:rPr>
              <a:t>PROGRAMANSVARLIG</a:t>
            </a:r>
          </a:p>
          <a:p>
            <a:pPr marL="0" marR="0" lvl="0" indent="0" algn="ctr"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Kristi </a:t>
            </a:r>
            <a:r>
              <a:rPr kumimoji="0" lang="nb-NO" sz="1400" b="0" i="0" u="none" strike="noStrike" kern="1200" cap="none" spc="0" normalizeH="0" baseline="0" noProof="0" err="1">
                <a:ln>
                  <a:noFill/>
                </a:ln>
                <a:solidFill>
                  <a:prstClr val="black"/>
                </a:solidFill>
                <a:effectLst/>
                <a:uLnTx/>
                <a:uFillTx/>
                <a:latin typeface="Arial" panose="020B0604020202020204"/>
                <a:ea typeface="+mn-ea"/>
                <a:cs typeface="+mn-cs"/>
              </a:rPr>
              <a:t>Agerup</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45DF82E8-4538-405C-8C8D-DBD8EDE893B8}"/>
              </a:ext>
            </a:extLst>
          </p:cNvPr>
          <p:cNvSpPr/>
          <p:nvPr/>
        </p:nvSpPr>
        <p:spPr>
          <a:xfrm>
            <a:off x="10118784" y="1607039"/>
            <a:ext cx="4374173" cy="37548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black"/>
                </a:solidFill>
                <a:effectLst/>
                <a:uLnTx/>
                <a:uFillTx/>
                <a:latin typeface="Arial" panose="020B0604020202020204"/>
                <a:ea typeface="+mn-ea"/>
                <a:cs typeface="+mn-cs"/>
              </a:rPr>
              <a:t>STYRINGSGRUPPE</a:t>
            </a:r>
          </a:p>
          <a:p>
            <a:pPr marL="0" marR="0" lvl="0" indent="0" algn="l" defTabSz="1300643" rtl="0" eaLnBrk="1" fontAlgn="auto" latinLnBrk="0" hangingPunct="1">
              <a:lnSpc>
                <a:spcPct val="100000"/>
              </a:lnSpc>
              <a:spcBef>
                <a:spcPts val="0"/>
              </a:spcBef>
              <a:spcAft>
                <a:spcPts val="0"/>
              </a:spcAft>
              <a:buClrTx/>
              <a:buSzTx/>
              <a:buFontTx/>
              <a:buNone/>
              <a:tabLst/>
              <a:defRPr/>
            </a:pPr>
            <a:endParaRPr kumimoji="0" lang="nb-NO" sz="1400" b="1"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black"/>
                </a:solidFill>
                <a:effectLst/>
                <a:uLnTx/>
                <a:uFillTx/>
                <a:latin typeface="Arial" panose="020B0604020202020204"/>
                <a:ea typeface="+mn-ea"/>
                <a:cs typeface="Arial"/>
              </a:rPr>
              <a:t>Leder Nina Waaler</a:t>
            </a:r>
            <a:endParaRPr kumimoji="0" lang="nb-NO" sz="14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Marius </a:t>
            </a:r>
            <a:r>
              <a:rPr kumimoji="0" lang="nb-NO" sz="1400" b="0" i="0" u="none" strike="noStrike" kern="1200" cap="none" spc="0" normalizeH="0" baseline="0" noProof="0" err="1">
                <a:ln>
                  <a:noFill/>
                </a:ln>
                <a:solidFill>
                  <a:prstClr val="black"/>
                </a:solidFill>
                <a:effectLst/>
                <a:uLnTx/>
                <a:uFillTx/>
                <a:latin typeface="Arial" panose="020B0604020202020204"/>
                <a:ea typeface="+mn-ea"/>
                <a:cs typeface="+mn-cs"/>
              </a:rPr>
              <a:t>Lysebo</a:t>
            </a: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 TKD</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Arial"/>
              </a:rPr>
              <a:t>Magne Arve Flaten, HV</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Arial"/>
              </a:rPr>
              <a:t>Anita </a:t>
            </a:r>
            <a:r>
              <a:rPr kumimoji="0" lang="nb-NO" sz="1400" b="0" i="0" u="none" strike="noStrike" kern="1200" cap="none" spc="0" normalizeH="0" baseline="0" noProof="0" err="1">
                <a:ln>
                  <a:noFill/>
                </a:ln>
                <a:solidFill>
                  <a:prstClr val="black"/>
                </a:solidFill>
                <a:effectLst/>
                <a:uLnTx/>
                <a:uFillTx/>
                <a:latin typeface="Arial" panose="020B0604020202020204"/>
                <a:ea typeface="+mn-ea"/>
                <a:cs typeface="Arial"/>
              </a:rPr>
              <a:t>Schjølset</a:t>
            </a:r>
            <a:r>
              <a:rPr kumimoji="0" lang="nb-NO" sz="1400" b="0" i="0" u="none" strike="noStrike" kern="1200" cap="none" spc="0" normalizeH="0" baseline="0" noProof="0">
                <a:ln>
                  <a:noFill/>
                </a:ln>
                <a:solidFill>
                  <a:prstClr val="black"/>
                </a:solidFill>
                <a:effectLst/>
                <a:uLnTx/>
                <a:uFillTx/>
                <a:latin typeface="Arial" panose="020B0604020202020204"/>
                <a:ea typeface="+mn-ea"/>
                <a:cs typeface="Arial"/>
              </a:rPr>
              <a:t>, SAM</a:t>
            </a: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Arial"/>
              </a:rPr>
              <a:t>Finn Aarsæther, LUI</a:t>
            </a: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Elsa Kuvene Skaret, SP</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Yvonne Bergly Andersen, SP</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Arial"/>
              </a:rPr>
              <a:t>Student LUI (suppleres)</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Jannicke Eriksen, UTD</a:t>
            </a: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Arial"/>
              </a:rPr>
              <a:t>Anne Berit Gregersen, UB</a:t>
            </a: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Asbjørn Seim, DI</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Ketil Are Lund; IKT</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Julie Backer, SK</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Kari </a:t>
            </a:r>
            <a:r>
              <a:rPr kumimoji="0" lang="nb-NO" sz="1400" b="0" i="0" u="none" strike="noStrike" kern="1200" cap="none" spc="0" normalizeH="0" baseline="0" noProof="0" err="1">
                <a:ln>
                  <a:noFill/>
                </a:ln>
                <a:solidFill>
                  <a:prstClr val="black"/>
                </a:solidFill>
                <a:effectLst/>
                <a:uLnTx/>
                <a:uFillTx/>
                <a:latin typeface="Arial" panose="020B0604020202020204"/>
                <a:ea typeface="+mn-ea"/>
                <a:cs typeface="+mn-cs"/>
              </a:rPr>
              <a:t>Jussie</a:t>
            </a: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 Lønning, </a:t>
            </a:r>
            <a:r>
              <a:rPr kumimoji="0" lang="nb-NO" sz="1400" b="0" i="0" u="none" strike="noStrike" kern="1200" cap="none" spc="0" normalizeH="0" baseline="0" noProof="0" err="1">
                <a:ln>
                  <a:noFill/>
                </a:ln>
                <a:solidFill>
                  <a:prstClr val="black"/>
                </a:solidFill>
                <a:effectLst/>
                <a:uLnTx/>
                <a:uFillTx/>
                <a:latin typeface="Arial" panose="020B0604020202020204"/>
                <a:ea typeface="+mn-ea"/>
                <a:cs typeface="+mn-cs"/>
              </a:rPr>
              <a:t>SHoT</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Arial"/>
              </a:rPr>
              <a:t>Nina Langeland, </a:t>
            </a:r>
            <a:r>
              <a:rPr kumimoji="0" lang="nb-NO" sz="1400" b="0" i="0" u="none" strike="noStrike" kern="1200" cap="none" spc="0" normalizeH="0" baseline="0" noProof="0" err="1">
                <a:ln>
                  <a:noFill/>
                </a:ln>
                <a:solidFill>
                  <a:prstClr val="black"/>
                </a:solidFill>
                <a:effectLst/>
                <a:uLnTx/>
                <a:uFillTx/>
                <a:latin typeface="Arial" panose="020B0604020202020204"/>
                <a:ea typeface="+mn-ea"/>
                <a:cs typeface="Arial"/>
              </a:rPr>
              <a:t>SiO</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66" name="Rectangle 65">
            <a:extLst>
              <a:ext uri="{FF2B5EF4-FFF2-40B4-BE49-F238E27FC236}">
                <a16:creationId xmlns:a16="http://schemas.microsoft.com/office/drawing/2014/main" id="{F4A6EF5D-DF04-4214-A738-91C8A96A5A54}"/>
              </a:ext>
            </a:extLst>
          </p:cNvPr>
          <p:cNvSpPr/>
          <p:nvPr/>
        </p:nvSpPr>
        <p:spPr>
          <a:xfrm>
            <a:off x="10208679" y="5530098"/>
            <a:ext cx="4284284" cy="104644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black"/>
                </a:solidFill>
                <a:effectLst/>
                <a:uLnTx/>
                <a:uFillTx/>
                <a:latin typeface="Arial" panose="020B0604020202020204"/>
                <a:ea typeface="+mn-ea"/>
                <a:cs typeface="+mn-cs"/>
              </a:rPr>
              <a:t>PROGRAMSTØTTE</a:t>
            </a: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Anders Codan (Prosjekt- og programledelse)</a:t>
            </a: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Trine Beate Elvebakken (Kommunikasjon)</a:t>
            </a: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Elin Kristine Fjørtoft (Programstøtte, ekstern)</a:t>
            </a: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Katharina Boland (Programstøtte, ekstern)</a:t>
            </a:r>
          </a:p>
        </p:txBody>
      </p:sp>
      <p:cxnSp>
        <p:nvCxnSpPr>
          <p:cNvPr id="73" name="Straight Connector 72">
            <a:extLst>
              <a:ext uri="{FF2B5EF4-FFF2-40B4-BE49-F238E27FC236}">
                <a16:creationId xmlns:a16="http://schemas.microsoft.com/office/drawing/2014/main" id="{7D749E9D-B220-4491-B369-8688C2C97DD4}"/>
              </a:ext>
            </a:extLst>
          </p:cNvPr>
          <p:cNvCxnSpPr>
            <a:cxnSpLocks/>
            <a:stCxn id="24" idx="3"/>
            <a:endCxn id="66" idx="1"/>
          </p:cNvCxnSpPr>
          <p:nvPr/>
        </p:nvCxnSpPr>
        <p:spPr>
          <a:xfrm>
            <a:off x="9863527" y="5927442"/>
            <a:ext cx="345152" cy="1258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7C59AF36-EBA6-4F2B-BC9D-50367CC9ED7E}"/>
              </a:ext>
            </a:extLst>
          </p:cNvPr>
          <p:cNvCxnSpPr>
            <a:cxnSpLocks/>
            <a:stCxn id="24" idx="2"/>
            <a:endCxn id="52" idx="0"/>
          </p:cNvCxnSpPr>
          <p:nvPr/>
        </p:nvCxnSpPr>
        <p:spPr>
          <a:xfrm rot="5400000">
            <a:off x="5196626" y="3741219"/>
            <a:ext cx="1034846" cy="5930513"/>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7624D877-B99B-434A-9882-6656484F1FE0}"/>
              </a:ext>
            </a:extLst>
          </p:cNvPr>
          <p:cNvCxnSpPr>
            <a:cxnSpLocks/>
            <a:stCxn id="24" idx="2"/>
            <a:endCxn id="56" idx="0"/>
          </p:cNvCxnSpPr>
          <p:nvPr/>
        </p:nvCxnSpPr>
        <p:spPr>
          <a:xfrm rot="16200000" flipH="1">
            <a:off x="11120346" y="3748011"/>
            <a:ext cx="1034846" cy="591692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035B9A90-F365-4EE4-86A5-65E0A8661083}"/>
              </a:ext>
            </a:extLst>
          </p:cNvPr>
          <p:cNvSpPr/>
          <p:nvPr/>
        </p:nvSpPr>
        <p:spPr>
          <a:xfrm>
            <a:off x="7617304" y="4106465"/>
            <a:ext cx="2124000" cy="523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1300643"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black"/>
                </a:solidFill>
                <a:effectLst/>
                <a:uLnTx/>
                <a:uFillTx/>
                <a:latin typeface="Arial" panose="020B0604020202020204"/>
                <a:ea typeface="+mn-ea"/>
                <a:cs typeface="+mn-cs"/>
              </a:rPr>
              <a:t>PROGRAMEIER</a:t>
            </a:r>
          </a:p>
          <a:p>
            <a:pPr marL="0" marR="0" lvl="0" indent="0" algn="ctr"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Nina Waaler</a:t>
            </a:r>
          </a:p>
        </p:txBody>
      </p:sp>
      <p:sp>
        <p:nvSpPr>
          <p:cNvPr id="36" name="Rectangle 35">
            <a:extLst>
              <a:ext uri="{FF2B5EF4-FFF2-40B4-BE49-F238E27FC236}">
                <a16:creationId xmlns:a16="http://schemas.microsoft.com/office/drawing/2014/main" id="{DB7FA79B-75D3-46DC-AA5E-E6507387D0F5}"/>
              </a:ext>
            </a:extLst>
          </p:cNvPr>
          <p:cNvSpPr/>
          <p:nvPr/>
        </p:nvSpPr>
        <p:spPr>
          <a:xfrm>
            <a:off x="4396467" y="5773553"/>
            <a:ext cx="2124000" cy="3077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1300643"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black"/>
                </a:solidFill>
                <a:effectLst/>
                <a:uLnTx/>
                <a:uFillTx/>
                <a:latin typeface="Arial" panose="020B0604020202020204"/>
                <a:ea typeface="+mn-ea"/>
                <a:cs typeface="+mn-cs"/>
              </a:rPr>
              <a:t>REFERANSEGRUPPE</a:t>
            </a:r>
          </a:p>
        </p:txBody>
      </p:sp>
      <p:cxnSp>
        <p:nvCxnSpPr>
          <p:cNvPr id="47" name="Connector: Elbow 46">
            <a:extLst>
              <a:ext uri="{FF2B5EF4-FFF2-40B4-BE49-F238E27FC236}">
                <a16:creationId xmlns:a16="http://schemas.microsoft.com/office/drawing/2014/main" id="{63C9BFB6-C0DE-4063-9590-1ED0E635BAEB}"/>
              </a:ext>
            </a:extLst>
          </p:cNvPr>
          <p:cNvCxnSpPr>
            <a:cxnSpLocks/>
            <a:stCxn id="24" idx="2"/>
            <a:endCxn id="53" idx="0"/>
          </p:cNvCxnSpPr>
          <p:nvPr/>
        </p:nvCxnSpPr>
        <p:spPr>
          <a:xfrm rot="5400000">
            <a:off x="7171199" y="5715792"/>
            <a:ext cx="1034846" cy="1981366"/>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D6DAD8D8-1DEF-4479-9989-CFA4AA74169B}"/>
              </a:ext>
            </a:extLst>
          </p:cNvPr>
          <p:cNvCxnSpPr>
            <a:cxnSpLocks/>
            <a:stCxn id="24" idx="2"/>
            <a:endCxn id="54" idx="0"/>
          </p:cNvCxnSpPr>
          <p:nvPr/>
        </p:nvCxnSpPr>
        <p:spPr>
          <a:xfrm rot="16200000" flipH="1">
            <a:off x="9145772" y="5722584"/>
            <a:ext cx="1034846" cy="196778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D338D739-A59A-465D-BA0D-429A7A58E60A}"/>
              </a:ext>
            </a:extLst>
          </p:cNvPr>
          <p:cNvSpPr/>
          <p:nvPr/>
        </p:nvSpPr>
        <p:spPr>
          <a:xfrm>
            <a:off x="858792" y="7223898"/>
            <a:ext cx="3780000" cy="1080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black"/>
                </a:solidFill>
                <a:effectLst/>
                <a:uLnTx/>
                <a:uFillTx/>
                <a:latin typeface="Arial" panose="020B0604020202020204"/>
                <a:ea typeface="+mn-ea"/>
                <a:cs typeface="+mn-cs"/>
              </a:rPr>
              <a:t>Prosjekt 1: </a:t>
            </a:r>
            <a:r>
              <a:rPr kumimoji="0" lang="nb-NO" sz="1400" b="1" i="0" u="none" strike="noStrike" kern="1200" cap="all" spc="0" normalizeH="0" baseline="0" noProof="0">
                <a:ln>
                  <a:noFill/>
                </a:ln>
                <a:solidFill>
                  <a:prstClr val="black"/>
                </a:solidFill>
                <a:effectLst/>
                <a:uLnTx/>
                <a:uFillTx/>
                <a:latin typeface="Arial" panose="020B0604020202020204"/>
                <a:ea typeface="+mn-ea"/>
                <a:cs typeface="+mn-cs"/>
              </a:rPr>
              <a:t>Informasjon og samhandling</a:t>
            </a: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Prosjektleder Inger </a:t>
            </a:r>
            <a:r>
              <a:rPr kumimoji="0" lang="nb-NO" sz="1400" b="0" i="0" u="none" strike="noStrike" kern="1200" cap="none" spc="0" normalizeH="0" baseline="0" noProof="0" err="1">
                <a:ln>
                  <a:noFill/>
                </a:ln>
                <a:solidFill>
                  <a:prstClr val="black"/>
                </a:solidFill>
                <a:effectLst/>
                <a:uLnTx/>
                <a:uFillTx/>
                <a:latin typeface="Arial" panose="020B0604020202020204"/>
                <a:ea typeface="+mn-ea"/>
                <a:cs typeface="+mn-cs"/>
              </a:rPr>
              <a:t>Setnes</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53" name="Rectangle 52">
            <a:extLst>
              <a:ext uri="{FF2B5EF4-FFF2-40B4-BE49-F238E27FC236}">
                <a16:creationId xmlns:a16="http://schemas.microsoft.com/office/drawing/2014/main" id="{A62839BD-2ECF-4474-A0FA-37F8C8155A2D}"/>
              </a:ext>
            </a:extLst>
          </p:cNvPr>
          <p:cNvSpPr/>
          <p:nvPr/>
        </p:nvSpPr>
        <p:spPr>
          <a:xfrm>
            <a:off x="4807939" y="7223898"/>
            <a:ext cx="3780000" cy="954107"/>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black"/>
                </a:solidFill>
                <a:effectLst/>
                <a:uLnTx/>
                <a:uFillTx/>
                <a:latin typeface="Arial" panose="020B0604020202020204"/>
                <a:ea typeface="+mn-ea"/>
                <a:cs typeface="+mn-cs"/>
              </a:rPr>
              <a:t>Prosjekt 2: FAGLIG </a:t>
            </a:r>
            <a:r>
              <a:rPr kumimoji="0" lang="nb-NO" sz="1400" b="1" i="0" u="none" strike="noStrike" kern="1200" cap="all" spc="0" normalizeH="0" baseline="0" noProof="0">
                <a:ln>
                  <a:noFill/>
                </a:ln>
                <a:solidFill>
                  <a:prstClr val="black"/>
                </a:solidFill>
                <a:effectLst/>
                <a:uLnTx/>
                <a:uFillTx/>
                <a:latin typeface="Arial" panose="020B0604020202020204"/>
                <a:ea typeface="+mn-ea"/>
                <a:cs typeface="+mn-cs"/>
              </a:rPr>
              <a:t>Kvalitet, HELSE og trivsel</a:t>
            </a: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Prosjektleder UF Åsmund Hermansen </a:t>
            </a:r>
            <a:b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Delprosjektleder Vibeke Seland Ramm</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54" name="Rectangle 53">
            <a:extLst>
              <a:ext uri="{FF2B5EF4-FFF2-40B4-BE49-F238E27FC236}">
                <a16:creationId xmlns:a16="http://schemas.microsoft.com/office/drawing/2014/main" id="{CDA0E26F-6C9D-4DB8-8523-DF094F92B25B}"/>
              </a:ext>
            </a:extLst>
          </p:cNvPr>
          <p:cNvSpPr/>
          <p:nvPr/>
        </p:nvSpPr>
        <p:spPr>
          <a:xfrm>
            <a:off x="8757086" y="7223898"/>
            <a:ext cx="3780000" cy="1080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1" i="1" u="none" strike="noStrike" kern="1200" cap="none" spc="0" normalizeH="0" baseline="0" noProof="0">
                <a:ln>
                  <a:noFill/>
                </a:ln>
                <a:solidFill>
                  <a:prstClr val="black"/>
                </a:solidFill>
                <a:effectLst/>
                <a:uLnTx/>
                <a:uFillTx/>
                <a:latin typeface="Arial" panose="020B0604020202020204"/>
                <a:ea typeface="+mn-ea"/>
                <a:cs typeface="+mn-cs"/>
              </a:rPr>
              <a:t>Prosjekt 3: </a:t>
            </a:r>
            <a:r>
              <a:rPr kumimoji="0" lang="nb-NO" sz="1400" b="1" i="1" u="none" strike="noStrike" kern="1200" cap="all" spc="0" normalizeH="0" baseline="0" noProof="0">
                <a:ln>
                  <a:noFill/>
                </a:ln>
                <a:solidFill>
                  <a:prstClr val="black"/>
                </a:solidFill>
                <a:effectLst/>
                <a:uLnTx/>
                <a:uFillTx/>
                <a:latin typeface="Arial" panose="020B0604020202020204"/>
                <a:ea typeface="+mn-ea"/>
                <a:cs typeface="+mn-cs"/>
              </a:rPr>
              <a:t>Mobilitet og internasjonalisering</a:t>
            </a: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1" u="none" strike="noStrike" kern="1200" cap="none" spc="0" normalizeH="0" baseline="0" noProof="0">
                <a:ln>
                  <a:noFill/>
                </a:ln>
                <a:solidFill>
                  <a:prstClr val="black"/>
                </a:solidFill>
                <a:effectLst/>
                <a:uLnTx/>
                <a:uFillTx/>
                <a:latin typeface="Arial" panose="020B0604020202020204"/>
                <a:ea typeface="+mn-ea"/>
                <a:cs typeface="+mn-cs"/>
              </a:rPr>
              <a:t>Prosjektleder TBD</a:t>
            </a:r>
            <a:endParaRPr kumimoji="0" lang="nb-NO" sz="1400" b="0" i="1"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56" name="Rectangle 55">
            <a:extLst>
              <a:ext uri="{FF2B5EF4-FFF2-40B4-BE49-F238E27FC236}">
                <a16:creationId xmlns:a16="http://schemas.microsoft.com/office/drawing/2014/main" id="{1683BBDF-6681-49F5-8623-2E8A669E998F}"/>
              </a:ext>
            </a:extLst>
          </p:cNvPr>
          <p:cNvSpPr/>
          <p:nvPr/>
        </p:nvSpPr>
        <p:spPr>
          <a:xfrm>
            <a:off x="12706233" y="7223898"/>
            <a:ext cx="3780000" cy="1080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black"/>
                </a:solidFill>
                <a:effectLst/>
                <a:uLnTx/>
                <a:uFillTx/>
                <a:latin typeface="Arial" panose="020B0604020202020204"/>
                <a:ea typeface="+mn-ea"/>
                <a:cs typeface="+mn-cs"/>
              </a:rPr>
              <a:t>Prosjekt 4: </a:t>
            </a:r>
            <a:r>
              <a:rPr kumimoji="0" lang="nb-NO" sz="1400" b="1" i="0" u="none" strike="noStrike" kern="1200" cap="all" spc="0" normalizeH="0" baseline="0" noProof="0">
                <a:ln>
                  <a:noFill/>
                </a:ln>
                <a:solidFill>
                  <a:prstClr val="black"/>
                </a:solidFill>
                <a:effectLst/>
                <a:uLnTx/>
                <a:uFillTx/>
                <a:latin typeface="Arial" panose="020B0604020202020204"/>
                <a:ea typeface="+mn-ea"/>
                <a:cs typeface="+mn-cs"/>
              </a:rPr>
              <a:t>Fleksibelt utdanningstilbud INNEN ETTER- OG VIDEREUTDANNING</a:t>
            </a: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Prosjektleder Frode Andersen</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51" name="Rectangle 50">
            <a:extLst>
              <a:ext uri="{FF2B5EF4-FFF2-40B4-BE49-F238E27FC236}">
                <a16:creationId xmlns:a16="http://schemas.microsoft.com/office/drawing/2014/main" id="{E0101EA2-8901-449D-AF45-B4E010950B4B}"/>
              </a:ext>
            </a:extLst>
          </p:cNvPr>
          <p:cNvSpPr/>
          <p:nvPr/>
        </p:nvSpPr>
        <p:spPr>
          <a:xfrm>
            <a:off x="12706233" y="8984886"/>
            <a:ext cx="185351" cy="18535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643"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A7D83241-94F3-402C-8E95-406EF4EF047B}"/>
              </a:ext>
            </a:extLst>
          </p:cNvPr>
          <p:cNvSpPr txBox="1"/>
          <p:nvPr/>
        </p:nvSpPr>
        <p:spPr>
          <a:xfrm>
            <a:off x="12891584" y="8935869"/>
            <a:ext cx="3934090" cy="338554"/>
          </a:xfrm>
          <a:prstGeom prst="rect">
            <a:avLst/>
          </a:prstGeom>
          <a:noFill/>
        </p:spPr>
        <p:txBody>
          <a:bodyPr wrap="none" rtlCol="0">
            <a:spAutoFit/>
          </a:bodyPr>
          <a:lstStyle/>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 Ressurser organisert i programkontoret</a:t>
            </a:r>
          </a:p>
        </p:txBody>
      </p:sp>
      <p:cxnSp>
        <p:nvCxnSpPr>
          <p:cNvPr id="60" name="Connector: Elbow 59">
            <a:extLst>
              <a:ext uri="{FF2B5EF4-FFF2-40B4-BE49-F238E27FC236}">
                <a16:creationId xmlns:a16="http://schemas.microsoft.com/office/drawing/2014/main" id="{6D648972-C79D-4491-B9D2-220D4A0D9EAC}"/>
              </a:ext>
            </a:extLst>
          </p:cNvPr>
          <p:cNvCxnSpPr>
            <a:cxnSpLocks/>
            <a:stCxn id="38" idx="1"/>
            <a:endCxn id="37" idx="3"/>
          </p:cNvCxnSpPr>
          <p:nvPr/>
        </p:nvCxnSpPr>
        <p:spPr>
          <a:xfrm rot="10800000" flipV="1">
            <a:off x="9741304" y="3484475"/>
            <a:ext cx="377480" cy="88359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64DC0DF-5527-40DA-8CE8-FB999397BBE1}"/>
              </a:ext>
            </a:extLst>
          </p:cNvPr>
          <p:cNvCxnSpPr>
            <a:stCxn id="24" idx="1"/>
            <a:endCxn id="36" idx="3"/>
          </p:cNvCxnSpPr>
          <p:nvPr/>
        </p:nvCxnSpPr>
        <p:spPr>
          <a:xfrm flipH="1">
            <a:off x="6520467" y="5927442"/>
            <a:ext cx="974615" cy="0"/>
          </a:xfrm>
          <a:prstGeom prst="line">
            <a:avLst/>
          </a:prstGeom>
          <a:ln/>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0FA590AB-D623-41ED-8874-4835D8BD4933}"/>
              </a:ext>
            </a:extLst>
          </p:cNvPr>
          <p:cNvCxnSpPr>
            <a:stCxn id="37" idx="2"/>
            <a:endCxn id="24" idx="0"/>
          </p:cNvCxnSpPr>
          <p:nvPr/>
        </p:nvCxnSpPr>
        <p:spPr>
          <a:xfrm>
            <a:off x="8679304" y="4629685"/>
            <a:ext cx="1" cy="1036147"/>
          </a:xfrm>
          <a:prstGeom prst="line">
            <a:avLst/>
          </a:prstGeom>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620B5AF7-EB04-4290-8EFC-0E55B23D8743}"/>
              </a:ext>
            </a:extLst>
          </p:cNvPr>
          <p:cNvSpPr/>
          <p:nvPr/>
        </p:nvSpPr>
        <p:spPr>
          <a:xfrm>
            <a:off x="2941960" y="1822485"/>
            <a:ext cx="3541924" cy="3539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marL="0" marR="0" lvl="0" indent="0" algn="ctr" defTabSz="1300643"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black"/>
                </a:solidFill>
                <a:effectLst/>
                <a:uLnTx/>
                <a:uFillTx/>
                <a:latin typeface="Arial" panose="020B0604020202020204"/>
                <a:ea typeface="+mn-ea"/>
                <a:cs typeface="+mn-cs"/>
              </a:rPr>
              <a:t>STUDENTGRUPPE</a:t>
            </a: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Hasan Ali, HV</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Arial" panose="020B0604020202020204"/>
            </a:endParaRP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err="1">
                <a:ln>
                  <a:noFill/>
                </a:ln>
                <a:solidFill>
                  <a:prstClr val="black"/>
                </a:solidFill>
                <a:effectLst/>
                <a:uLnTx/>
                <a:uFillTx/>
                <a:latin typeface="Arial" panose="020B0604020202020204"/>
                <a:ea typeface="+mn-ea"/>
                <a:cs typeface="+mn-cs"/>
              </a:rPr>
              <a:t>Alexzandra</a:t>
            </a: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 Faith Knudsen Grønvold, LUI</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Victoria </a:t>
            </a:r>
            <a:r>
              <a:rPr kumimoji="0" lang="nb-NO" sz="1400" b="0" i="0" u="none" strike="noStrike" kern="1200" cap="none" spc="0" normalizeH="0" baseline="0" noProof="0" err="1">
                <a:ln>
                  <a:noFill/>
                </a:ln>
                <a:solidFill>
                  <a:prstClr val="black"/>
                </a:solidFill>
                <a:effectLst/>
                <a:uLnTx/>
                <a:uFillTx/>
                <a:latin typeface="Arial" panose="020B0604020202020204"/>
                <a:ea typeface="+mn-ea"/>
                <a:cs typeface="+mn-cs"/>
              </a:rPr>
              <a:t>Magelssen</a:t>
            </a: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 LUI</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Andrine Haug </a:t>
            </a:r>
            <a:r>
              <a:rPr kumimoji="0" lang="nb-NO" sz="1400" b="0" i="0" u="none" strike="noStrike" kern="1200" cap="none" spc="0" normalizeH="0" baseline="0" noProof="0" err="1">
                <a:ln>
                  <a:noFill/>
                </a:ln>
                <a:solidFill>
                  <a:prstClr val="black"/>
                </a:solidFill>
                <a:effectLst/>
                <a:uLnTx/>
                <a:uFillTx/>
                <a:latin typeface="Arial" panose="020B0604020202020204"/>
                <a:ea typeface="+mn-ea"/>
                <a:cs typeface="+mn-cs"/>
              </a:rPr>
              <a:t>Skriudalen</a:t>
            </a: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 SAM</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Berit Andrea Grav, SAM</a:t>
            </a: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Kristiane </a:t>
            </a:r>
            <a:r>
              <a:rPr kumimoji="0" lang="nb-NO" sz="1400" b="0" i="0" u="none" strike="noStrike" kern="1200" cap="none" spc="0" normalizeH="0" baseline="0" noProof="0" err="1">
                <a:ln>
                  <a:noFill/>
                </a:ln>
                <a:solidFill>
                  <a:prstClr val="black"/>
                </a:solidFill>
                <a:effectLst/>
                <a:uLnTx/>
                <a:uFillTx/>
                <a:latin typeface="Arial" panose="020B0604020202020204"/>
                <a:ea typeface="+mn-ea"/>
                <a:cs typeface="+mn-cs"/>
              </a:rPr>
              <a:t>Bamle</a:t>
            </a: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 SAM</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Ingjerd Edledotter </a:t>
            </a:r>
            <a:r>
              <a:rPr kumimoji="0" lang="nb-NO" sz="1400" b="0" i="0" u="none" strike="noStrike" kern="1200" cap="none" spc="0" normalizeH="0" baseline="0" noProof="0" err="1">
                <a:ln>
                  <a:noFill/>
                </a:ln>
                <a:solidFill>
                  <a:prstClr val="black"/>
                </a:solidFill>
                <a:effectLst/>
                <a:uLnTx/>
                <a:uFillTx/>
                <a:latin typeface="Arial" panose="020B0604020202020204"/>
                <a:ea typeface="+mn-ea"/>
                <a:cs typeface="+mn-cs"/>
              </a:rPr>
              <a:t>Megaard</a:t>
            </a: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 SAM</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Ingrid </a:t>
            </a:r>
            <a:r>
              <a:rPr kumimoji="0" lang="nb-NO" sz="1400" b="0" i="0" u="none" strike="noStrike" kern="1200" cap="none" spc="0" normalizeH="0" baseline="0" noProof="0" err="1">
                <a:ln>
                  <a:noFill/>
                </a:ln>
                <a:solidFill>
                  <a:prstClr val="black"/>
                </a:solidFill>
                <a:effectLst/>
                <a:uLnTx/>
                <a:uFillTx/>
                <a:latin typeface="Arial" panose="020B0604020202020204"/>
                <a:ea typeface="+mn-ea"/>
                <a:cs typeface="+mn-cs"/>
              </a:rPr>
              <a:t>Føsker</a:t>
            </a: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 SAM</a:t>
            </a:r>
            <a:endParaRPr kumimoji="0" lang="nb-NO" sz="14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Mathilde Hølaas, SAM</a:t>
            </a: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Maud Sundnes Moen</a:t>
            </a: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Miriam Hasan, SAM</a:t>
            </a: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Nina Arnesen, SAM</a:t>
            </a: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Leah Carys Wilce, TKD</a:t>
            </a: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Lisbeth Mangen, TKD</a:t>
            </a:r>
          </a:p>
          <a:p>
            <a:pPr marL="0" marR="0" lvl="0" indent="0" algn="l" defTabSz="130064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Sebastian Rishaug Strand, TKD</a:t>
            </a: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Arial"/>
            </a:endParaRPr>
          </a:p>
        </p:txBody>
      </p:sp>
      <p:cxnSp>
        <p:nvCxnSpPr>
          <p:cNvPr id="99" name="Connector: Elbow 98">
            <a:extLst>
              <a:ext uri="{FF2B5EF4-FFF2-40B4-BE49-F238E27FC236}">
                <a16:creationId xmlns:a16="http://schemas.microsoft.com/office/drawing/2014/main" id="{72504D4C-B2FA-4D32-A47B-F62A6B5542EE}"/>
              </a:ext>
            </a:extLst>
          </p:cNvPr>
          <p:cNvCxnSpPr>
            <a:cxnSpLocks/>
            <a:stCxn id="24" idx="1"/>
            <a:endCxn id="35" idx="3"/>
          </p:cNvCxnSpPr>
          <p:nvPr/>
        </p:nvCxnSpPr>
        <p:spPr>
          <a:xfrm rot="10800000">
            <a:off x="6483884" y="3592200"/>
            <a:ext cx="1011198" cy="2335242"/>
          </a:xfrm>
          <a:prstGeom prst="bentConnector3">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9853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C1C8853-3B87-4CA1-B5E6-4290DF32858A}"/>
              </a:ext>
            </a:extLst>
          </p:cNvPr>
          <p:cNvSpPr txBox="1"/>
          <p:nvPr/>
        </p:nvSpPr>
        <p:spPr>
          <a:xfrm>
            <a:off x="13173962" y="4885983"/>
            <a:ext cx="3316412" cy="3514655"/>
          </a:xfrm>
          <a:prstGeom prst="rect">
            <a:avLst/>
          </a:prstGeom>
          <a:solidFill>
            <a:srgbClr val="FFDC00">
              <a:alpha val="75000"/>
            </a:srgbClr>
          </a:solidFill>
          <a:ln>
            <a:solidFill>
              <a:srgbClr val="FFDC00"/>
            </a:solidFill>
          </a:ln>
        </p:spPr>
        <p:txBody>
          <a:bodyPr vert="horz" wrap="square" lIns="0" tIns="0" rIns="0" bIns="0" rtlCol="0" anchor="b" anchorCtr="0">
            <a:normAutofit/>
          </a:bodyPr>
          <a:lstStyle/>
          <a:p>
            <a:pPr marL="243802" marR="0" lvl="0" indent="-243802" algn="l" defTabSz="13006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850BE645-DDFE-4C85-866C-DDFD56BA1223}"/>
              </a:ext>
            </a:extLst>
          </p:cNvPr>
          <p:cNvSpPr txBox="1"/>
          <p:nvPr/>
        </p:nvSpPr>
        <p:spPr>
          <a:xfrm>
            <a:off x="9130722" y="4915903"/>
            <a:ext cx="3316412" cy="3484736"/>
          </a:xfrm>
          <a:prstGeom prst="rect">
            <a:avLst/>
          </a:prstGeom>
          <a:solidFill>
            <a:srgbClr val="FFDC00">
              <a:alpha val="75000"/>
            </a:srgbClr>
          </a:solidFill>
          <a:ln>
            <a:solidFill>
              <a:srgbClr val="FFDC00"/>
            </a:solidFill>
          </a:ln>
        </p:spPr>
        <p:txBody>
          <a:bodyPr vert="horz" wrap="square" lIns="0" tIns="0" rIns="0" bIns="0" rtlCol="0" anchor="b" anchorCtr="0">
            <a:normAutofit/>
          </a:bodyPr>
          <a:lstStyle/>
          <a:p>
            <a:pPr marL="243802" marR="0" lvl="0" indent="-243802" algn="l" defTabSz="13006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5" name="Content Placeholder 4">
            <a:extLst>
              <a:ext uri="{FF2B5EF4-FFF2-40B4-BE49-F238E27FC236}">
                <a16:creationId xmlns:a16="http://schemas.microsoft.com/office/drawing/2014/main" id="{FC82D826-0A34-4680-84B2-99C95D21E3B6}"/>
              </a:ext>
            </a:extLst>
          </p:cNvPr>
          <p:cNvGraphicFramePr>
            <a:graphicFrameLocks noGrp="1"/>
          </p:cNvGraphicFramePr>
          <p:nvPr>
            <p:ph idx="1"/>
          </p:nvPr>
        </p:nvGraphicFramePr>
        <p:xfrm>
          <a:off x="1139995" y="-260973"/>
          <a:ext cx="15367745" cy="6118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682235F-A6D5-43B2-AD5F-165B28E33514}"/>
              </a:ext>
            </a:extLst>
          </p:cNvPr>
          <p:cNvSpPr txBox="1"/>
          <p:nvPr/>
        </p:nvSpPr>
        <p:spPr>
          <a:xfrm>
            <a:off x="1139995" y="6674280"/>
            <a:ext cx="3316412" cy="1475412"/>
          </a:xfrm>
          <a:prstGeom prst="rect">
            <a:avLst/>
          </a:prstGeom>
        </p:spPr>
        <p:txBody>
          <a:bodyPr vert="horz" wrap="square" lIns="0" tIns="0" rIns="0" bIns="0" rtlCol="0" anchor="b" anchorCtr="0">
            <a:normAutofit/>
          </a:bodyPr>
          <a:lstStyle/>
          <a:p>
            <a:pPr marL="0" marR="0" lvl="0" indent="0" algn="l" defTabSz="1300643"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D331B58F-43FF-4B35-A6F3-7BAF1681CDA6}"/>
              </a:ext>
            </a:extLst>
          </p:cNvPr>
          <p:cNvSpPr txBox="1"/>
          <p:nvPr/>
        </p:nvSpPr>
        <p:spPr>
          <a:xfrm>
            <a:off x="8216752" y="4421991"/>
            <a:ext cx="913972" cy="913972"/>
          </a:xfrm>
          <a:prstGeom prst="rect">
            <a:avLst/>
          </a:prstGeom>
        </p:spPr>
        <p:txBody>
          <a:bodyPr vert="horz" wrap="square" lIns="0" tIns="0" rIns="0" bIns="0" rtlCol="0" anchor="b" anchorCtr="0">
            <a:normAutofit/>
          </a:bodyPr>
          <a:lstStyle/>
          <a:p>
            <a:pPr marL="0" marR="0" lvl="0" indent="0" algn="l" defTabSz="1300643"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C553035C-518F-4B19-9D6A-9A215907FB69}"/>
              </a:ext>
            </a:extLst>
          </p:cNvPr>
          <p:cNvSpPr txBox="1"/>
          <p:nvPr/>
        </p:nvSpPr>
        <p:spPr>
          <a:xfrm>
            <a:off x="1139995" y="4915903"/>
            <a:ext cx="3316412" cy="3444415"/>
          </a:xfrm>
          <a:prstGeom prst="rect">
            <a:avLst/>
          </a:prstGeom>
          <a:solidFill>
            <a:srgbClr val="FFDC00">
              <a:alpha val="75000"/>
            </a:srgbClr>
          </a:solidFill>
          <a:ln>
            <a:solidFill>
              <a:srgbClr val="FFDC00"/>
            </a:solidFill>
          </a:ln>
        </p:spPr>
        <p:txBody>
          <a:bodyPr vert="horz" wrap="square" lIns="0" tIns="0" rIns="0" bIns="0" rtlCol="0" anchor="b" anchorCtr="0">
            <a:normAutofit/>
          </a:bodyPr>
          <a:lstStyle/>
          <a:p>
            <a:pPr marL="0" marR="0" lvl="0" indent="0" algn="l" defTabSz="1300643"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E2F5EEEE-3C5E-4F7C-9A50-5D085F54C461}"/>
              </a:ext>
            </a:extLst>
          </p:cNvPr>
          <p:cNvSpPr txBox="1"/>
          <p:nvPr/>
        </p:nvSpPr>
        <p:spPr>
          <a:xfrm>
            <a:off x="5183236" y="4876006"/>
            <a:ext cx="3316412" cy="3484736"/>
          </a:xfrm>
          <a:prstGeom prst="rect">
            <a:avLst/>
          </a:prstGeom>
          <a:solidFill>
            <a:srgbClr val="FFDC00">
              <a:alpha val="75000"/>
            </a:srgbClr>
          </a:solidFill>
          <a:ln>
            <a:solidFill>
              <a:srgbClr val="FFDC00"/>
            </a:solidFill>
          </a:ln>
        </p:spPr>
        <p:txBody>
          <a:bodyPr vert="horz" wrap="square" lIns="0" tIns="0" rIns="0" bIns="0" rtlCol="0" anchor="b" anchorCtr="0">
            <a:normAutofit/>
          </a:bodyPr>
          <a:lstStyle/>
          <a:p>
            <a:pPr marL="285750" marR="0" lvl="0" indent="-285750" algn="l" defTabSz="13006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15" name="TextBox 14">
            <a:extLst>
              <a:ext uri="{FF2B5EF4-FFF2-40B4-BE49-F238E27FC236}">
                <a16:creationId xmlns:a16="http://schemas.microsoft.com/office/drawing/2014/main" id="{16C46323-DFD9-4ABD-A717-0E82377BFEEB}"/>
              </a:ext>
            </a:extLst>
          </p:cNvPr>
          <p:cNvSpPr txBox="1"/>
          <p:nvPr/>
        </p:nvSpPr>
        <p:spPr>
          <a:xfrm>
            <a:off x="9130724" y="4871293"/>
            <a:ext cx="3316411" cy="1404872"/>
          </a:xfrm>
          <a:prstGeom prst="rect">
            <a:avLst/>
          </a:prstGeom>
          <a:solidFill>
            <a:srgbClr val="FFE540"/>
          </a:solidFill>
        </p:spPr>
        <p:txBody>
          <a:bodyPr wrap="square" rtlCol="0" anchor="t">
            <a:spAutoFit/>
          </a:bodyPr>
          <a:lstStyle/>
          <a:p>
            <a:pPr marL="0" marR="0" lvl="0" indent="0" algn="l" defTabSz="1300643" rtl="0" eaLnBrk="1" fontAlgn="auto" latinLnBrk="0" hangingPunct="1">
              <a:lnSpc>
                <a:spcPct val="100000"/>
              </a:lnSpc>
              <a:spcBef>
                <a:spcPts val="0"/>
              </a:spcBef>
              <a:spcAft>
                <a:spcPts val="0"/>
              </a:spcAft>
              <a:buClrTx/>
              <a:buSzTx/>
              <a:buFontTx/>
              <a:buNone/>
              <a:tabLst/>
              <a:defRPr/>
            </a:pPr>
            <a:endParaRPr kumimoji="0" lang="nb-NO" sz="1706"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1300643" rtl="0" eaLnBrk="1" fontAlgn="auto" latinLnBrk="0" hangingPunct="1">
              <a:lnSpc>
                <a:spcPct val="100000"/>
              </a:lnSpc>
              <a:spcBef>
                <a:spcPts val="0"/>
              </a:spcBef>
              <a:spcAft>
                <a:spcPts val="0"/>
              </a:spcAft>
              <a:buClrTx/>
              <a:buSzTx/>
              <a:buFontTx/>
              <a:buNone/>
              <a:tabLst/>
              <a:defRPr/>
            </a:pPr>
            <a:endParaRPr kumimoji="0" lang="nb-NO" sz="1706"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1300643" rtl="0" eaLnBrk="1" fontAlgn="auto" latinLnBrk="0" hangingPunct="1">
              <a:lnSpc>
                <a:spcPct val="100000"/>
              </a:lnSpc>
              <a:spcBef>
                <a:spcPts val="0"/>
              </a:spcBef>
              <a:spcAft>
                <a:spcPts val="0"/>
              </a:spcAft>
              <a:buClrTx/>
              <a:buSzTx/>
              <a:buFontTx/>
              <a:buNone/>
              <a:tabLst/>
              <a:defRPr/>
            </a:pPr>
            <a:endParaRPr kumimoji="0" lang="nb-NO" sz="1706" b="0" i="0" u="none" strike="noStrike" kern="1200" cap="none" spc="0" normalizeH="0" baseline="0" noProof="0">
              <a:ln>
                <a:noFill/>
              </a:ln>
              <a:solidFill>
                <a:prstClr val="black"/>
              </a:solidFill>
              <a:effectLst/>
              <a:uLnTx/>
              <a:uFillTx/>
              <a:latin typeface="Arial" panose="020B0604020202020204"/>
              <a:ea typeface="+mn-ea"/>
              <a:cs typeface="Arial"/>
            </a:endParaRPr>
          </a:p>
          <a:p>
            <a:pPr marL="0" marR="0" lvl="0" indent="0" algn="l" defTabSz="1300643" rtl="0" eaLnBrk="1" fontAlgn="auto" latinLnBrk="0" hangingPunct="1">
              <a:lnSpc>
                <a:spcPct val="100000"/>
              </a:lnSpc>
              <a:spcBef>
                <a:spcPts val="0"/>
              </a:spcBef>
              <a:spcAft>
                <a:spcPts val="0"/>
              </a:spcAft>
              <a:buClrTx/>
              <a:buSzTx/>
              <a:buFontTx/>
              <a:buNone/>
              <a:tabLst/>
              <a:defRPr/>
            </a:pPr>
            <a:endParaRPr kumimoji="0" lang="nb-NO" sz="1706" b="0" i="0" u="none" strike="noStrike" kern="1200" cap="none" spc="0" normalizeH="0" baseline="0" noProof="0">
              <a:ln>
                <a:noFill/>
              </a:ln>
              <a:solidFill>
                <a:prstClr val="black"/>
              </a:solidFill>
              <a:effectLst/>
              <a:uLnTx/>
              <a:uFillTx/>
              <a:latin typeface="Arial" panose="020B0604020202020204"/>
              <a:ea typeface="+mn-ea"/>
              <a:cs typeface="Arial"/>
            </a:endParaRPr>
          </a:p>
          <a:p>
            <a:pPr marL="243802" marR="0" lvl="0" indent="-243802" algn="l" defTabSz="13006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706"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18" name="TextBox 17">
            <a:extLst>
              <a:ext uri="{FF2B5EF4-FFF2-40B4-BE49-F238E27FC236}">
                <a16:creationId xmlns:a16="http://schemas.microsoft.com/office/drawing/2014/main" id="{A78A3D57-8686-47C3-BD14-DD53636FE747}"/>
              </a:ext>
            </a:extLst>
          </p:cNvPr>
          <p:cNvSpPr txBox="1"/>
          <p:nvPr/>
        </p:nvSpPr>
        <p:spPr>
          <a:xfrm>
            <a:off x="5183237" y="4887490"/>
            <a:ext cx="3316411" cy="354841"/>
          </a:xfrm>
          <a:prstGeom prst="rect">
            <a:avLst/>
          </a:prstGeom>
          <a:solidFill>
            <a:srgbClr val="FFE540"/>
          </a:solidFill>
        </p:spPr>
        <p:txBody>
          <a:bodyPr wrap="square" rtlCol="0" anchor="t">
            <a:spAutoFit/>
          </a:bodyPr>
          <a:lstStyle/>
          <a:p>
            <a:pPr marL="243802" marR="0" lvl="0" indent="-243802" algn="l" defTabSz="13006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706" b="0"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3" name="Arrow: Right 2">
            <a:extLst>
              <a:ext uri="{FF2B5EF4-FFF2-40B4-BE49-F238E27FC236}">
                <a16:creationId xmlns:a16="http://schemas.microsoft.com/office/drawing/2014/main" id="{67227C7C-0433-4BC4-8005-EB2751EB4A05}"/>
              </a:ext>
            </a:extLst>
          </p:cNvPr>
          <p:cNvSpPr/>
          <p:nvPr/>
        </p:nvSpPr>
        <p:spPr>
          <a:xfrm>
            <a:off x="1122629" y="8214689"/>
            <a:ext cx="15367745" cy="578243"/>
          </a:xfrm>
          <a:prstGeom prst="rightArrow">
            <a:avLst/>
          </a:prstGeom>
          <a:solidFill>
            <a:srgbClr val="FFF2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643"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prstClr val="black"/>
                </a:solidFill>
                <a:effectLst/>
                <a:uLnTx/>
                <a:uFillTx/>
                <a:latin typeface="Arial" panose="020B0604020202020204"/>
                <a:ea typeface="+mn-ea"/>
                <a:cs typeface="+mn-cs"/>
              </a:rPr>
              <a:t>Digitalisering</a:t>
            </a:r>
          </a:p>
        </p:txBody>
      </p:sp>
      <p:sp>
        <p:nvSpPr>
          <p:cNvPr id="13" name="Arrow: Right 12">
            <a:extLst>
              <a:ext uri="{FF2B5EF4-FFF2-40B4-BE49-F238E27FC236}">
                <a16:creationId xmlns:a16="http://schemas.microsoft.com/office/drawing/2014/main" id="{86E1E958-BD3B-4436-97E1-780228CC2D8D}"/>
              </a:ext>
            </a:extLst>
          </p:cNvPr>
          <p:cNvSpPr/>
          <p:nvPr/>
        </p:nvSpPr>
        <p:spPr>
          <a:xfrm>
            <a:off x="1122629" y="7877599"/>
            <a:ext cx="15367745" cy="578243"/>
          </a:xfrm>
          <a:prstGeom prst="rightArrow">
            <a:avLst/>
          </a:prstGeom>
          <a:solidFill>
            <a:srgbClr val="FFF2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643"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prstClr val="black"/>
                </a:solidFill>
                <a:effectLst/>
                <a:uLnTx/>
                <a:uFillTx/>
                <a:latin typeface="Arial" panose="020B0604020202020204"/>
                <a:ea typeface="+mn-ea"/>
                <a:cs typeface="+mn-cs"/>
              </a:rPr>
              <a:t>Bærekraft</a:t>
            </a:r>
          </a:p>
        </p:txBody>
      </p:sp>
      <p:sp>
        <p:nvSpPr>
          <p:cNvPr id="4" name="TextBox 3">
            <a:extLst>
              <a:ext uri="{FF2B5EF4-FFF2-40B4-BE49-F238E27FC236}">
                <a16:creationId xmlns:a16="http://schemas.microsoft.com/office/drawing/2014/main" id="{DB38FFE1-B886-4A25-89BA-A0A858C4C619}"/>
              </a:ext>
            </a:extLst>
          </p:cNvPr>
          <p:cNvSpPr txBox="1"/>
          <p:nvPr/>
        </p:nvSpPr>
        <p:spPr>
          <a:xfrm>
            <a:off x="1137824" y="4887490"/>
            <a:ext cx="3414337" cy="970439"/>
          </a:xfrm>
          <a:prstGeom prst="rect">
            <a:avLst/>
          </a:prstGeom>
        </p:spPr>
        <p:txBody>
          <a:bodyPr vert="horz" wrap="square" lIns="0" tIns="0" rIns="0" bIns="0" rtlCol="0" anchor="b" anchorCtr="0">
            <a:normAutofit/>
          </a:bodyPr>
          <a:lstStyle/>
          <a:p>
            <a:pPr marL="0" marR="0" lvl="0" indent="0" algn="l" defTabSz="1300643" rtl="0" eaLnBrk="1" fontAlgn="auto" latinLnBrk="0" hangingPunct="1">
              <a:lnSpc>
                <a:spcPct val="100000"/>
              </a:lnSpc>
              <a:spcBef>
                <a:spcPts val="0"/>
              </a:spcBef>
              <a:spcAft>
                <a:spcPts val="0"/>
              </a:spcAft>
              <a:buClrTx/>
              <a:buSzTx/>
              <a:buFontTx/>
              <a:buNone/>
              <a:tabLst/>
              <a:defRPr/>
            </a:pPr>
            <a:endParaRPr kumimoji="0" lang="nb-NO" sz="256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8B634B67-B15A-44EF-878F-20B0ADA79970}"/>
              </a:ext>
            </a:extLst>
          </p:cNvPr>
          <p:cNvSpPr txBox="1"/>
          <p:nvPr/>
        </p:nvSpPr>
        <p:spPr>
          <a:xfrm>
            <a:off x="5181064" y="4883858"/>
            <a:ext cx="3344634" cy="3516780"/>
          </a:xfrm>
          <a:prstGeom prst="rect">
            <a:avLst/>
          </a:prstGeom>
        </p:spPr>
        <p:txBody>
          <a:bodyPr vert="horz" wrap="square" lIns="0" tIns="0" rIns="0" bIns="0" rtlCol="0" anchor="t" anchorCtr="0">
            <a:normAutofit/>
          </a:bodyPr>
          <a:lstStyle/>
          <a:p>
            <a:pPr marL="457200" marR="0" lvl="0" indent="-4572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Emneevalueringer</a:t>
            </a:r>
          </a:p>
          <a:p>
            <a:pPr marL="457200" marR="0" lvl="0" indent="-4572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OsloMet’s studentundersøkelse (Studiebarometer og SHoT, Internasjonal studie)</a:t>
            </a:r>
          </a:p>
          <a:p>
            <a:pPr marL="457200" marR="0" lvl="0" indent="-4572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Kompetanseheving ansatte</a:t>
            </a:r>
          </a:p>
          <a:p>
            <a:pPr marL="457200" marR="0" lvl="0" indent="-4572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Mentorordning for læring og trivsel</a:t>
            </a:r>
          </a:p>
          <a:p>
            <a:pPr marL="457200" marR="0" lvl="0" indent="-4572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Pilotprosjekt «Klar for arbeidslivet»</a:t>
            </a:r>
          </a:p>
          <a:p>
            <a:pPr marL="457200" marR="0" lvl="0" indent="-4572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Program for studentaktiv læring</a:t>
            </a:r>
          </a:p>
          <a:p>
            <a:pPr marL="457200" marR="0" lvl="0" indent="-4572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Bedre studentopplevelse – seminargruppe</a:t>
            </a:r>
          </a:p>
          <a:p>
            <a:pPr marL="457200" marR="0" lvl="0" indent="-457200" algn="l" defTabSz="13006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1300643"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DEA856FA-1489-4B18-8F32-928B95A78BC9}"/>
              </a:ext>
            </a:extLst>
          </p:cNvPr>
          <p:cNvSpPr txBox="1"/>
          <p:nvPr/>
        </p:nvSpPr>
        <p:spPr>
          <a:xfrm>
            <a:off x="9154601" y="4883860"/>
            <a:ext cx="3290363" cy="1039066"/>
          </a:xfrm>
          <a:prstGeom prst="rect">
            <a:avLst/>
          </a:prstGeom>
        </p:spPr>
        <p:txBody>
          <a:bodyPr vert="horz" wrap="square" lIns="0" tIns="0" rIns="0" bIns="0" rtlCol="0" anchor="t" anchorCtr="0">
            <a:normAutofit/>
          </a:bodyPr>
          <a:lstStyle/>
          <a:p>
            <a:pPr marL="342900" marR="0" lvl="0" indent="-3429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Avtaler på nett (teknisk løsning ligger under prosjekt 1)</a:t>
            </a:r>
          </a:p>
          <a:p>
            <a:pPr marL="0" marR="0" lvl="0" indent="0" algn="l" defTabSz="1300643" rtl="0" eaLnBrk="1" fontAlgn="auto" latinLnBrk="0" hangingPunct="1">
              <a:lnSpc>
                <a:spcPct val="100000"/>
              </a:lnSpc>
              <a:spcBef>
                <a:spcPts val="0"/>
              </a:spcBef>
              <a:spcAft>
                <a:spcPts val="0"/>
              </a:spcAft>
              <a:buClrTx/>
              <a:buSzTx/>
              <a:buFontTx/>
              <a:buNone/>
              <a:tabLst/>
              <a:defRPr/>
            </a:pPr>
            <a:endParaRPr kumimoji="0" lang="nb-NO" sz="256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EC26A93A-E577-4A99-8700-C87C27EF844F}"/>
              </a:ext>
            </a:extLst>
          </p:cNvPr>
          <p:cNvSpPr txBox="1"/>
          <p:nvPr/>
        </p:nvSpPr>
        <p:spPr>
          <a:xfrm>
            <a:off x="13171791" y="4915904"/>
            <a:ext cx="3318583" cy="2543460"/>
          </a:xfrm>
          <a:prstGeom prst="rect">
            <a:avLst/>
          </a:prstGeom>
        </p:spPr>
        <p:txBody>
          <a:bodyPr vert="horz" wrap="square" lIns="0" tIns="0" rIns="0" bIns="0" rtlCol="0" anchor="t" anchorCtr="0">
            <a:noAutofit/>
          </a:bodyPr>
          <a:lstStyle/>
          <a:p>
            <a:pPr marL="342900" marR="0" lvl="0" indent="-3429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dirty="0">
                <a:ln>
                  <a:noFill/>
                </a:ln>
                <a:effectLst/>
                <a:uLnTx/>
                <a:uFillTx/>
                <a:latin typeface="Arial" panose="020B0604020202020204"/>
                <a:ea typeface="+mn-ea"/>
                <a:cs typeface="+mn-cs"/>
              </a:rPr>
              <a:t>Markedsføring og salg av EVU </a:t>
            </a:r>
          </a:p>
          <a:p>
            <a:pPr marL="342900" marR="0" lvl="0" indent="-3429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dirty="0">
                <a:ln>
                  <a:noFill/>
                </a:ln>
                <a:effectLst/>
                <a:uLnTx/>
                <a:uFillTx/>
                <a:latin typeface="Arial" panose="020B0604020202020204"/>
                <a:ea typeface="+mn-ea"/>
                <a:cs typeface="+mn-cs"/>
              </a:rPr>
              <a:t>Studiesenteret.no, forretningsmodell og organisering </a:t>
            </a:r>
            <a:endParaRPr lang="nb-NO" sz="1600" b="0" i="0" u="none" strike="noStrike" kern="1200" cap="none" spc="0" normalizeH="0" baseline="0" noProof="0" dirty="0">
              <a:ln>
                <a:noFill/>
              </a:ln>
              <a:effectLst/>
              <a:uLnTx/>
              <a:uFillTx/>
              <a:latin typeface="Arial" panose="020B0604020202020204"/>
              <a:cs typeface="Arial"/>
            </a:endParaRPr>
          </a:p>
          <a:p>
            <a:pPr marL="342900" marR="0" lvl="0" indent="-3429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dirty="0">
                <a:ln>
                  <a:noFill/>
                </a:ln>
                <a:effectLst/>
                <a:uLnTx/>
                <a:uFillTx/>
                <a:latin typeface="Arial" panose="020B0604020202020204"/>
                <a:ea typeface="+mn-ea"/>
                <a:cs typeface="+mn-cs"/>
              </a:rPr>
              <a:t>Støttefunksjon for </a:t>
            </a:r>
            <a:r>
              <a:rPr lang="nb-NO" sz="1600" dirty="0">
                <a:latin typeface="Arial" panose="020B0604020202020204"/>
              </a:rPr>
              <a:t>fakultetene</a:t>
            </a:r>
            <a:r>
              <a:rPr kumimoji="0" lang="nb-NO" sz="1600" b="0" i="0" u="none" strike="noStrike" kern="1200" cap="none" spc="0" normalizeH="0" baseline="0" noProof="0" dirty="0">
                <a:ln>
                  <a:noFill/>
                </a:ln>
                <a:effectLst/>
                <a:uLnTx/>
                <a:uFillTx/>
                <a:latin typeface="Arial" panose="020B0604020202020204"/>
                <a:ea typeface="+mn-ea"/>
                <a:cs typeface="+mn-cs"/>
              </a:rPr>
              <a:t> i deres utvikling og organisering av tilbud med prosessmodell </a:t>
            </a:r>
            <a:endParaRPr lang="nb-NO" sz="1600" b="0" i="0" u="none" strike="noStrike" kern="1200" cap="none" spc="0" normalizeH="0" baseline="0" noProof="0" dirty="0">
              <a:ln>
                <a:noFill/>
              </a:ln>
              <a:effectLst/>
              <a:uLnTx/>
              <a:uFillTx/>
              <a:latin typeface="Arial" panose="020B0604020202020204"/>
              <a:cs typeface="Arial"/>
            </a:endParaRPr>
          </a:p>
          <a:p>
            <a:pPr marL="342900" indent="-342900">
              <a:buFont typeface="+mj-lt"/>
              <a:buAutoNum type="alphaUcPeriod"/>
              <a:defRPr/>
            </a:pPr>
            <a:r>
              <a:rPr kumimoji="0" lang="nb-NO" sz="1600" b="0" i="0" u="none" strike="noStrike" kern="1200" cap="none" spc="0" normalizeH="0" baseline="0" noProof="0" dirty="0">
                <a:ln>
                  <a:noFill/>
                </a:ln>
                <a:effectLst/>
                <a:uLnTx/>
                <a:uFillTx/>
                <a:latin typeface="Arial" panose="020B0604020202020204"/>
                <a:ea typeface="+mn-ea"/>
                <a:cs typeface="+mn-cs"/>
              </a:rPr>
              <a:t>Teknisk infrastruktur</a:t>
            </a:r>
            <a:r>
              <a:rPr lang="nb-NO" sz="1600" dirty="0">
                <a:latin typeface="Arial" panose="020B0604020202020204"/>
              </a:rPr>
              <a:t> </a:t>
            </a:r>
            <a:endParaRPr lang="nb-NO" sz="1600" b="0" i="0" u="none" strike="noStrike" kern="1200" cap="none" spc="0" normalizeH="0" baseline="0" noProof="0" dirty="0">
              <a:ln>
                <a:noFill/>
              </a:ln>
              <a:effectLst/>
              <a:uLnTx/>
              <a:uFillTx/>
              <a:latin typeface="Arial" panose="020B0604020202020204"/>
              <a:cs typeface="Arial"/>
            </a:endParaRPr>
          </a:p>
          <a:p>
            <a:pPr marL="342900" marR="0" lvl="0" indent="-3429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dirty="0">
                <a:ln>
                  <a:noFill/>
                </a:ln>
                <a:effectLst/>
                <a:uLnTx/>
                <a:uFillTx/>
                <a:latin typeface="Arial" panose="020B0604020202020204"/>
                <a:ea typeface="+mn-ea"/>
                <a:cs typeface="+mn-cs"/>
              </a:rPr>
              <a:t>Organisering av EVU-funksjonen</a:t>
            </a:r>
            <a:endParaRPr lang="nb-NO" sz="1600" b="0" i="0" u="none" strike="noStrike" kern="1200" cap="none" spc="0" normalizeH="0" baseline="0" noProof="0" dirty="0">
              <a:ln>
                <a:noFill/>
              </a:ln>
              <a:effectLst/>
              <a:uLnTx/>
              <a:uFillTx/>
              <a:latin typeface="Arial" panose="020B0604020202020204"/>
              <a:cs typeface="Arial"/>
            </a:endParaRPr>
          </a:p>
        </p:txBody>
      </p:sp>
      <p:sp>
        <p:nvSpPr>
          <p:cNvPr id="22" name="TextBox 21">
            <a:extLst>
              <a:ext uri="{FF2B5EF4-FFF2-40B4-BE49-F238E27FC236}">
                <a16:creationId xmlns:a16="http://schemas.microsoft.com/office/drawing/2014/main" id="{24BC05BD-8693-4C22-87D5-C2097070EACB}"/>
              </a:ext>
            </a:extLst>
          </p:cNvPr>
          <p:cNvSpPr txBox="1"/>
          <p:nvPr/>
        </p:nvSpPr>
        <p:spPr>
          <a:xfrm>
            <a:off x="1148678" y="4913143"/>
            <a:ext cx="3316412" cy="2720130"/>
          </a:xfrm>
          <a:prstGeom prst="rect">
            <a:avLst/>
          </a:prstGeom>
        </p:spPr>
        <p:txBody>
          <a:bodyPr vert="horz" wrap="square" lIns="0" tIns="0" rIns="0" bIns="0" rtlCol="0" anchor="t" anchorCtr="0">
            <a:normAutofit fontScale="92500"/>
          </a:bodyPr>
          <a:lstStyle/>
          <a:p>
            <a:pPr marL="342900" marR="0" lvl="0" indent="-3429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Heldigital løsning for politiattester</a:t>
            </a:r>
          </a:p>
          <a:p>
            <a:pPr marL="342900" marR="0" lvl="0" indent="-3429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Digitale oppmøteregistrering</a:t>
            </a:r>
          </a:p>
          <a:p>
            <a:pPr marL="342900" marR="0" lvl="0" indent="-3429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Sjekkliste på </a:t>
            </a:r>
            <a:r>
              <a:rPr kumimoji="0" lang="nb-NO" sz="1600" b="0" i="0" u="none" strike="noStrike" kern="1200" cap="none" spc="0" normalizeH="0" baseline="0" noProof="0" err="1">
                <a:ln>
                  <a:noFill/>
                </a:ln>
                <a:solidFill>
                  <a:prstClr val="black"/>
                </a:solidFill>
                <a:effectLst/>
                <a:uLnTx/>
                <a:uFillTx/>
                <a:latin typeface="Arial" panose="020B0604020202020204"/>
                <a:ea typeface="+mn-ea"/>
                <a:cs typeface="+mn-cs"/>
              </a:rPr>
              <a:t>MinSide</a:t>
            </a: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 for studenter</a:t>
            </a:r>
          </a:p>
          <a:p>
            <a:pPr marL="342900" marR="0" lvl="0" indent="-3429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Ny betalingsløsning</a:t>
            </a:r>
          </a:p>
          <a:p>
            <a:pPr marL="342900" marR="0" lvl="0" indent="-3429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«Superportalen» (kundebehandlingssystem)</a:t>
            </a:r>
          </a:p>
          <a:p>
            <a:pPr marL="342900" marR="0" lvl="0" indent="-3429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Digitale skjema</a:t>
            </a:r>
          </a:p>
          <a:p>
            <a:pPr marL="342900" marR="0" lvl="0" indent="-3429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Kommunikasjon</a:t>
            </a:r>
          </a:p>
          <a:p>
            <a:pPr marL="342900" marR="0" lvl="0" indent="-3429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Tilrettelegging i studiesituasjonen</a:t>
            </a:r>
          </a:p>
          <a:p>
            <a:pPr marL="342900" marR="0" lvl="0" indent="-342900" algn="l" defTabSz="1300643" rtl="0" eaLnBrk="1" fontAlgn="auto" latinLnBrk="0" hangingPunct="1">
              <a:lnSpc>
                <a:spcPct val="100000"/>
              </a:lnSpc>
              <a:spcBef>
                <a:spcPts val="0"/>
              </a:spcBef>
              <a:spcAft>
                <a:spcPts val="0"/>
              </a:spcAft>
              <a:buClrTx/>
              <a:buSzTx/>
              <a:buFont typeface="+mj-lt"/>
              <a:buAutoNum type="alphaUcPeriod"/>
              <a:tabLst/>
              <a:defRPr/>
            </a:pP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Avtaler på Nett</a:t>
            </a:r>
          </a:p>
          <a:p>
            <a:pPr marL="243802" marR="0" lvl="0" indent="-243802" algn="l" defTabSz="13006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84020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7B4A1C-7326-4BDB-86CD-8B92112C3D33}"/>
              </a:ext>
            </a:extLst>
          </p:cNvPr>
          <p:cNvSpPr>
            <a:spLocks noGrp="1"/>
          </p:cNvSpPr>
          <p:nvPr>
            <p:ph type="title"/>
          </p:nvPr>
        </p:nvSpPr>
        <p:spPr>
          <a:xfrm>
            <a:off x="972122" y="5560923"/>
            <a:ext cx="6917844" cy="2160591"/>
          </a:xfrm>
        </p:spPr>
        <p:txBody>
          <a:bodyPr>
            <a:normAutofit/>
          </a:bodyPr>
          <a:lstStyle/>
          <a:p>
            <a:r>
              <a:rPr lang="nb-NO"/>
              <a:t>Noen av våre prosjekter</a:t>
            </a:r>
          </a:p>
        </p:txBody>
      </p:sp>
      <p:sp>
        <p:nvSpPr>
          <p:cNvPr id="4" name="Slide Number Placeholder 3">
            <a:extLst>
              <a:ext uri="{FF2B5EF4-FFF2-40B4-BE49-F238E27FC236}">
                <a16:creationId xmlns:a16="http://schemas.microsoft.com/office/drawing/2014/main" id="{9CA697FC-47A0-415A-A20D-1892606CCA18}"/>
              </a:ext>
            </a:extLst>
          </p:cNvPr>
          <p:cNvSpPr>
            <a:spLocks noGrp="1"/>
          </p:cNvSpPr>
          <p:nvPr>
            <p:ph type="sldNum" sz="quarter" idx="12"/>
          </p:nvPr>
        </p:nvSpPr>
        <p:spPr/>
        <p:txBody>
          <a:bodyPr/>
          <a:lstStyle/>
          <a:p>
            <a:pPr marL="0" marR="0" lvl="0" indent="0" algn="ctr" defTabSz="1300643" rtl="0" eaLnBrk="1" fontAlgn="auto" latinLnBrk="0" hangingPunct="1">
              <a:lnSpc>
                <a:spcPct val="100000"/>
              </a:lnSpc>
              <a:spcBef>
                <a:spcPts val="0"/>
              </a:spcBef>
              <a:spcAft>
                <a:spcPts val="0"/>
              </a:spcAft>
              <a:buClrTx/>
              <a:buSzTx/>
              <a:buFontTx/>
              <a:buNone/>
              <a:tabLst/>
              <a:defRPr/>
            </a:pPr>
            <a:fld id="{5751DFAA-887F-4071-8EAD-E8CA316FCF06}" type="slidenum">
              <a:rPr kumimoji="0" lang="nb-NO" sz="11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1300643" rtl="0" eaLnBrk="1" fontAlgn="auto" latinLnBrk="0" hangingPunct="1">
                <a:lnSpc>
                  <a:spcPct val="100000"/>
                </a:lnSpc>
                <a:spcBef>
                  <a:spcPts val="0"/>
                </a:spcBef>
                <a:spcAft>
                  <a:spcPts val="0"/>
                </a:spcAft>
                <a:buClrTx/>
                <a:buSzTx/>
                <a:buFontTx/>
                <a:buNone/>
                <a:tabLst/>
                <a:defRPr/>
              </a:pPr>
              <a:t>12</a:t>
            </a:fld>
            <a:endParaRPr kumimoji="0" lang="nb-NO"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9" name="Picture Placeholder 8">
            <a:extLst>
              <a:ext uri="{FF2B5EF4-FFF2-40B4-BE49-F238E27FC236}">
                <a16:creationId xmlns:a16="http://schemas.microsoft.com/office/drawing/2014/main" id="{B7CA1CBA-DC59-4841-AD2C-BAC08D7BA518}"/>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7" r="7"/>
          <a:stretch>
            <a:fillRect/>
          </a:stretch>
        </p:blipFill>
        <p:spPr>
          <a:xfrm>
            <a:off x="11296650" y="0"/>
            <a:ext cx="6048375" cy="9756775"/>
          </a:xfrm>
        </p:spPr>
      </p:pic>
    </p:spTree>
    <p:extLst>
      <p:ext uri="{BB962C8B-B14F-4D97-AF65-F5344CB8AC3E}">
        <p14:creationId xmlns:p14="http://schemas.microsoft.com/office/powerpoint/2010/main" val="221166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A7F82A-7046-425C-8DED-5C7817A5D9FF}"/>
              </a:ext>
            </a:extLst>
          </p:cNvPr>
          <p:cNvSpPr>
            <a:spLocks noGrp="1"/>
          </p:cNvSpPr>
          <p:nvPr>
            <p:ph type="dt" sz="half" idx="10"/>
          </p:nvPr>
        </p:nvSpPr>
        <p:spPr/>
        <p:txBody>
          <a:bodyPr/>
          <a:lstStyle/>
          <a:p>
            <a:pPr marL="0" marR="0" lvl="0" indent="0" algn="l" defTabSz="1300643" rtl="0" eaLnBrk="1" fontAlgn="auto" latinLnBrk="0" hangingPunct="1">
              <a:lnSpc>
                <a:spcPct val="100000"/>
              </a:lnSpc>
              <a:spcBef>
                <a:spcPts val="0"/>
              </a:spcBef>
              <a:spcAft>
                <a:spcPts val="0"/>
              </a:spcAft>
              <a:buClrTx/>
              <a:buSzTx/>
              <a:buFontTx/>
              <a:buNone/>
              <a:tabLst/>
              <a:defRPr/>
            </a:pPr>
            <a:fld id="{11427A90-63AA-4A12-9175-BA3E5EBC9FF9}" type="datetime1">
              <a:rPr kumimoji="0" lang="nb-NO" sz="11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1300643" rtl="0" eaLnBrk="1" fontAlgn="auto" latinLnBrk="0" hangingPunct="1">
                <a:lnSpc>
                  <a:spcPct val="100000"/>
                </a:lnSpc>
                <a:spcBef>
                  <a:spcPts val="0"/>
                </a:spcBef>
                <a:spcAft>
                  <a:spcPts val="0"/>
                </a:spcAft>
                <a:buClrTx/>
                <a:buSzTx/>
                <a:buFontTx/>
                <a:buNone/>
                <a:tabLst/>
                <a:defRPr/>
              </a:pPr>
              <a:t>27.11.2020</a:t>
            </a:fld>
            <a:endParaRPr kumimoji="0" lang="nb-NO"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6E8B1987-136E-4195-9AD1-A9BA02D30C5A}"/>
              </a:ext>
            </a:extLst>
          </p:cNvPr>
          <p:cNvSpPr>
            <a:spLocks noGrp="1"/>
          </p:cNvSpPr>
          <p:nvPr>
            <p:ph type="sldNum" sz="quarter" idx="12"/>
          </p:nvPr>
        </p:nvSpPr>
        <p:spPr/>
        <p:txBody>
          <a:bodyPr/>
          <a:lstStyle/>
          <a:p>
            <a:pPr marL="0" marR="0" lvl="0" indent="0" algn="ctr" defTabSz="1300643" rtl="0" eaLnBrk="1" fontAlgn="auto" latinLnBrk="0" hangingPunct="1">
              <a:lnSpc>
                <a:spcPct val="100000"/>
              </a:lnSpc>
              <a:spcBef>
                <a:spcPts val="0"/>
              </a:spcBef>
              <a:spcAft>
                <a:spcPts val="0"/>
              </a:spcAft>
              <a:buClrTx/>
              <a:buSzTx/>
              <a:buFontTx/>
              <a:buNone/>
              <a:tabLst/>
              <a:defRPr/>
            </a:pPr>
            <a:fld id="{5751DFAA-887F-4071-8EAD-E8CA316FCF06}" type="slidenum">
              <a:rPr kumimoji="0" lang="nb-NO" sz="11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1300643" rtl="0" eaLnBrk="1" fontAlgn="auto" latinLnBrk="0" hangingPunct="1">
                <a:lnSpc>
                  <a:spcPct val="100000"/>
                </a:lnSpc>
                <a:spcBef>
                  <a:spcPts val="0"/>
                </a:spcBef>
                <a:spcAft>
                  <a:spcPts val="0"/>
                </a:spcAft>
                <a:buClrTx/>
                <a:buSzTx/>
                <a:buFontTx/>
                <a:buNone/>
                <a:tabLst/>
                <a:defRPr/>
              </a:pPr>
              <a:t>13</a:t>
            </a:fld>
            <a:endParaRPr kumimoji="0" lang="nb-NO"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Content Placeholder 3">
            <a:extLst>
              <a:ext uri="{FF2B5EF4-FFF2-40B4-BE49-F238E27FC236}">
                <a16:creationId xmlns:a16="http://schemas.microsoft.com/office/drawing/2014/main" id="{15786E7B-998C-42CE-8C61-71E5EC56DDF3}"/>
              </a:ext>
            </a:extLst>
          </p:cNvPr>
          <p:cNvSpPr>
            <a:spLocks noGrp="1"/>
          </p:cNvSpPr>
          <p:nvPr>
            <p:ph idx="1"/>
          </p:nvPr>
        </p:nvSpPr>
        <p:spPr>
          <a:xfrm>
            <a:off x="972122" y="3492436"/>
            <a:ext cx="6431568" cy="4680585"/>
          </a:xfrm>
        </p:spPr>
        <p:txBody>
          <a:bodyPr vert="horz" lIns="0" tIns="0" rIns="0" bIns="0" rtlCol="0" anchor="t">
            <a:normAutofit/>
          </a:bodyPr>
          <a:lstStyle/>
          <a:p>
            <a:pPr marL="649605" lvl="1" indent="-324485"/>
            <a:r>
              <a:rPr lang="nb-NO"/>
              <a:t>DGS gjennomførte digital oppmøteregistrering med NOA 11. august</a:t>
            </a:r>
            <a:endParaRPr lang="en-US"/>
          </a:p>
          <a:p>
            <a:pPr marL="974725" lvl="2" indent="-324485"/>
            <a:r>
              <a:rPr lang="nb-NO"/>
              <a:t>Nesten 7.000 studenter</a:t>
            </a:r>
            <a:endParaRPr lang="nb-NO">
              <a:cs typeface="Arial" panose="020B0604020202020204"/>
            </a:endParaRPr>
          </a:p>
          <a:p>
            <a:pPr marL="974725" lvl="2" indent="-324485"/>
            <a:r>
              <a:rPr lang="nb-NO"/>
              <a:t>68 studieprogram</a:t>
            </a:r>
          </a:p>
          <a:p>
            <a:pPr marL="974725" lvl="2" indent="-324485"/>
            <a:endParaRPr lang="nb-NO">
              <a:cs typeface="Arial" panose="020B0604020202020204"/>
            </a:endParaRPr>
          </a:p>
          <a:p>
            <a:pPr marL="649656" lvl="1" indent="-324485"/>
            <a:r>
              <a:rPr lang="nb-NO">
                <a:cs typeface="Arial" panose="020B0604020202020204"/>
              </a:rPr>
              <a:t>Skal videreutvikles i 2021</a:t>
            </a:r>
          </a:p>
          <a:p>
            <a:pPr marL="974725" lvl="2" indent="-324485"/>
            <a:endParaRPr lang="nb-NO">
              <a:cs typeface="Arial" panose="020B0604020202020204"/>
            </a:endParaRPr>
          </a:p>
          <a:p>
            <a:pPr marL="974725" lvl="2" indent="-324485"/>
            <a:endParaRPr lang="nb-NO">
              <a:cs typeface="Arial" panose="020B0604020202020204"/>
            </a:endParaRPr>
          </a:p>
          <a:p>
            <a:pPr marL="974725" lvl="2" indent="-324485"/>
            <a:endParaRPr lang="nb-NO">
              <a:cs typeface="Arial" panose="020B0604020202020204"/>
            </a:endParaRPr>
          </a:p>
        </p:txBody>
      </p:sp>
      <p:sp>
        <p:nvSpPr>
          <p:cNvPr id="5" name="Title 4">
            <a:extLst>
              <a:ext uri="{FF2B5EF4-FFF2-40B4-BE49-F238E27FC236}">
                <a16:creationId xmlns:a16="http://schemas.microsoft.com/office/drawing/2014/main" id="{EE470E90-027C-4B99-8B26-A85BEFABBD04}"/>
              </a:ext>
            </a:extLst>
          </p:cNvPr>
          <p:cNvSpPr>
            <a:spLocks noGrp="1"/>
          </p:cNvSpPr>
          <p:nvPr>
            <p:ph type="title"/>
          </p:nvPr>
        </p:nvSpPr>
        <p:spPr/>
        <p:txBody>
          <a:bodyPr>
            <a:normAutofit/>
          </a:bodyPr>
          <a:lstStyle/>
          <a:p>
            <a:r>
              <a:rPr lang="nb-NO"/>
              <a:t>Digital oppmøteregistrering studiestart 2020</a:t>
            </a:r>
          </a:p>
        </p:txBody>
      </p:sp>
      <p:sp>
        <p:nvSpPr>
          <p:cNvPr id="6" name="Ellipse 5">
            <a:extLst>
              <a:ext uri="{FF2B5EF4-FFF2-40B4-BE49-F238E27FC236}">
                <a16:creationId xmlns:a16="http://schemas.microsoft.com/office/drawing/2014/main" id="{1E773D8B-7BF7-4BF0-B556-383853696C5A}"/>
              </a:ext>
            </a:extLst>
          </p:cNvPr>
          <p:cNvSpPr/>
          <p:nvPr/>
        </p:nvSpPr>
        <p:spPr>
          <a:xfrm>
            <a:off x="9734182" y="6081363"/>
            <a:ext cx="2993797" cy="2194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300643" rtl="0" eaLnBrk="1" fontAlgn="auto" latinLnBrk="0" hangingPunct="1">
              <a:lnSpc>
                <a:spcPct val="100000"/>
              </a:lnSpc>
              <a:spcBef>
                <a:spcPts val="0"/>
              </a:spcBef>
              <a:spcAft>
                <a:spcPts val="0"/>
              </a:spcAft>
              <a:buClrTx/>
              <a:buSzTx/>
              <a:buFontTx/>
              <a:buNone/>
              <a:tabLst/>
              <a:defRPr/>
            </a:pPr>
            <a:r>
              <a:rPr kumimoji="0" lang="nb-NO" sz="2550" b="0" i="0" u="none" strike="noStrike" kern="1200" cap="none" spc="0" normalizeH="0" baseline="0" noProof="0">
                <a:ln>
                  <a:noFill/>
                </a:ln>
                <a:solidFill>
                  <a:prstClr val="black"/>
                </a:solidFill>
                <a:effectLst/>
                <a:uLnTx/>
                <a:uFillTx/>
                <a:latin typeface="Arial" panose="020B0604020202020204"/>
                <a:ea typeface="+mn-ea"/>
                <a:cs typeface="+mn-cs"/>
              </a:rPr>
              <a:t>"Det var utrolig effektivt og raskt😊"</a:t>
            </a:r>
          </a:p>
          <a:p>
            <a:pPr marL="0" marR="0" lvl="0" indent="0" algn="ctr" defTabSz="1300643"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a:t>
            </a:r>
            <a:r>
              <a:rPr kumimoji="0" lang="nb-NO" sz="1200" b="0" i="0" u="none" strike="noStrike" kern="1200" cap="none" spc="0" normalizeH="0" baseline="0" noProof="0" err="1">
                <a:ln>
                  <a:noFill/>
                </a:ln>
                <a:solidFill>
                  <a:prstClr val="black"/>
                </a:solidFill>
                <a:effectLst/>
                <a:uLnTx/>
                <a:uFillTx/>
                <a:latin typeface="Arial" panose="020B0604020202020204"/>
                <a:ea typeface="+mn-ea"/>
                <a:cs typeface="+mn-cs"/>
              </a:rPr>
              <a:t>Sykepleierutd</a:t>
            </a: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a:t>
            </a:r>
          </a:p>
        </p:txBody>
      </p:sp>
      <p:sp>
        <p:nvSpPr>
          <p:cNvPr id="7" name="Ellipse 6">
            <a:extLst>
              <a:ext uri="{FF2B5EF4-FFF2-40B4-BE49-F238E27FC236}">
                <a16:creationId xmlns:a16="http://schemas.microsoft.com/office/drawing/2014/main" id="{CCD45223-F30E-49F8-836A-B38A0A82E35A}"/>
              </a:ext>
            </a:extLst>
          </p:cNvPr>
          <p:cNvSpPr/>
          <p:nvPr/>
        </p:nvSpPr>
        <p:spPr>
          <a:xfrm>
            <a:off x="11061441" y="4120324"/>
            <a:ext cx="2739922" cy="15113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30064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Arial" panose="020B0604020202020204"/>
                <a:ea typeface="+mn-ea"/>
                <a:cs typeface="+mn-cs"/>
              </a:rPr>
              <a:t>"Ellers vil jeg benytte anledningen til å skryte av systemet NOA og jobben som er gjort her"</a:t>
            </a:r>
          </a:p>
        </p:txBody>
      </p:sp>
      <p:sp>
        <p:nvSpPr>
          <p:cNvPr id="8" name="Ellipse 7">
            <a:extLst>
              <a:ext uri="{FF2B5EF4-FFF2-40B4-BE49-F238E27FC236}">
                <a16:creationId xmlns:a16="http://schemas.microsoft.com/office/drawing/2014/main" id="{DE64F3FC-8EC0-40C2-87E7-C25966277999}"/>
              </a:ext>
            </a:extLst>
          </p:cNvPr>
          <p:cNvSpPr/>
          <p:nvPr/>
        </p:nvSpPr>
        <p:spPr>
          <a:xfrm>
            <a:off x="8166857" y="4190155"/>
            <a:ext cx="2528044" cy="1792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300643"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prstClr val="black"/>
                </a:solidFill>
                <a:effectLst/>
                <a:uLnTx/>
                <a:uFillTx/>
                <a:latin typeface="Arial" panose="020B0604020202020204"/>
                <a:ea typeface="+mn-ea"/>
                <a:cs typeface="+mn-cs"/>
              </a:rPr>
              <a:t>"Den digitale registreringen gikk helt perfekt. Absolutt ingen problemer"</a:t>
            </a:r>
          </a:p>
        </p:txBody>
      </p:sp>
      <p:pic>
        <p:nvPicPr>
          <p:cNvPr id="9" name="Picture 8">
            <a:extLst>
              <a:ext uri="{FF2B5EF4-FFF2-40B4-BE49-F238E27FC236}">
                <a16:creationId xmlns:a16="http://schemas.microsoft.com/office/drawing/2014/main" id="{7AB60A88-9980-40A6-B8C4-F7F89254B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049" y="5561099"/>
            <a:ext cx="3618065" cy="3275914"/>
          </a:xfrm>
          <a:prstGeom prst="rect">
            <a:avLst/>
          </a:prstGeom>
        </p:spPr>
      </p:pic>
    </p:spTree>
    <p:extLst>
      <p:ext uri="{BB962C8B-B14F-4D97-AF65-F5344CB8AC3E}">
        <p14:creationId xmlns:p14="http://schemas.microsoft.com/office/powerpoint/2010/main" val="83606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2D09A8-CD7D-4126-9D5C-847D21C18FBA}"/>
              </a:ext>
            </a:extLst>
          </p:cNvPr>
          <p:cNvSpPr>
            <a:spLocks noGrp="1"/>
          </p:cNvSpPr>
          <p:nvPr>
            <p:ph type="title"/>
          </p:nvPr>
        </p:nvSpPr>
        <p:spPr>
          <a:xfrm>
            <a:off x="972122" y="2374096"/>
            <a:ext cx="4573272" cy="5575285"/>
          </a:xfrm>
        </p:spPr>
        <p:txBody>
          <a:bodyPr>
            <a:normAutofit/>
          </a:bodyPr>
          <a:lstStyle/>
          <a:p>
            <a:r>
              <a:rPr lang="nb-NO"/>
              <a:t>Prosjekter vi har igangsatt basert på søknader fra fakultetene juni 2020</a:t>
            </a:r>
          </a:p>
        </p:txBody>
      </p:sp>
      <p:graphicFrame>
        <p:nvGraphicFramePr>
          <p:cNvPr id="11" name="Content Placeholder 10">
            <a:extLst>
              <a:ext uri="{FF2B5EF4-FFF2-40B4-BE49-F238E27FC236}">
                <a16:creationId xmlns:a16="http://schemas.microsoft.com/office/drawing/2014/main" id="{6FF1F46B-C5C7-4645-A9AA-4CE6D8EBD1B0}"/>
              </a:ext>
            </a:extLst>
          </p:cNvPr>
          <p:cNvGraphicFramePr>
            <a:graphicFrameLocks noGrp="1"/>
          </p:cNvGraphicFramePr>
          <p:nvPr>
            <p:ph idx="1"/>
          </p:nvPr>
        </p:nvGraphicFramePr>
        <p:xfrm>
          <a:off x="2447071" y="-165548"/>
          <a:ext cx="17266754" cy="9710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5DBE1278-FAAC-463E-A000-8C4D720F4482}"/>
              </a:ext>
            </a:extLst>
          </p:cNvPr>
          <p:cNvSpPr>
            <a:spLocks noGrp="1"/>
          </p:cNvSpPr>
          <p:nvPr>
            <p:ph type="dt" sz="half" idx="10"/>
          </p:nvPr>
        </p:nvSpPr>
        <p:spPr/>
        <p:txBody>
          <a:bodyPr/>
          <a:lstStyle/>
          <a:p>
            <a:pPr marL="0" marR="0" lvl="0" indent="0" algn="l" defTabSz="1300643" rtl="0" eaLnBrk="1" fontAlgn="auto" latinLnBrk="0" hangingPunct="1">
              <a:lnSpc>
                <a:spcPct val="100000"/>
              </a:lnSpc>
              <a:spcBef>
                <a:spcPts val="0"/>
              </a:spcBef>
              <a:spcAft>
                <a:spcPts val="0"/>
              </a:spcAft>
              <a:buClrTx/>
              <a:buSzTx/>
              <a:buFontTx/>
              <a:buNone/>
              <a:tabLst/>
              <a:defRPr/>
            </a:pPr>
            <a:fld id="{DB4278A5-F953-4E13-8F0C-BE415FFC673F}" type="datetime1">
              <a:rPr kumimoji="0" lang="nb-NO" sz="11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1300643" rtl="0" eaLnBrk="1" fontAlgn="auto" latinLnBrk="0" hangingPunct="1">
                <a:lnSpc>
                  <a:spcPct val="100000"/>
                </a:lnSpc>
                <a:spcBef>
                  <a:spcPts val="0"/>
                </a:spcBef>
                <a:spcAft>
                  <a:spcPts val="0"/>
                </a:spcAft>
                <a:buClrTx/>
                <a:buSzTx/>
                <a:buFontTx/>
                <a:buNone/>
                <a:tabLst/>
                <a:defRPr/>
              </a:pPr>
              <a:t>27.11.2020</a:t>
            </a:fld>
            <a:endParaRPr kumimoji="0" lang="nb-NO"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1E3FCCF4-534A-4B4F-8BE1-D06532E5C865}"/>
              </a:ext>
            </a:extLst>
          </p:cNvPr>
          <p:cNvSpPr>
            <a:spLocks noGrp="1"/>
          </p:cNvSpPr>
          <p:nvPr>
            <p:ph type="sldNum" sz="quarter" idx="12"/>
          </p:nvPr>
        </p:nvSpPr>
        <p:spPr/>
        <p:txBody>
          <a:bodyPr/>
          <a:lstStyle/>
          <a:p>
            <a:pPr marL="0" marR="0" lvl="0" indent="0" algn="ctr" defTabSz="1300643" rtl="0" eaLnBrk="1" fontAlgn="auto" latinLnBrk="0" hangingPunct="1">
              <a:lnSpc>
                <a:spcPct val="100000"/>
              </a:lnSpc>
              <a:spcBef>
                <a:spcPts val="0"/>
              </a:spcBef>
              <a:spcAft>
                <a:spcPts val="0"/>
              </a:spcAft>
              <a:buClrTx/>
              <a:buSzTx/>
              <a:buFontTx/>
              <a:buNone/>
              <a:tabLst/>
              <a:defRPr/>
            </a:pPr>
            <a:fld id="{5751DFAA-887F-4071-8EAD-E8CA316FCF06}" type="slidenum">
              <a:rPr kumimoji="0" lang="nb-NO" sz="11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1300643" rtl="0" eaLnBrk="1" fontAlgn="auto" latinLnBrk="0" hangingPunct="1">
                <a:lnSpc>
                  <a:spcPct val="100000"/>
                </a:lnSpc>
                <a:spcBef>
                  <a:spcPts val="0"/>
                </a:spcBef>
                <a:spcAft>
                  <a:spcPts val="0"/>
                </a:spcAft>
                <a:buClrTx/>
                <a:buSzTx/>
                <a:buFontTx/>
                <a:buNone/>
                <a:tabLst/>
                <a:defRPr/>
              </a:pPr>
              <a:t>14</a:t>
            </a:fld>
            <a:endParaRPr kumimoji="0" lang="nb-NO"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80528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533951-93C0-46B5-B3AE-631D671DA0A4}"/>
              </a:ext>
            </a:extLst>
          </p:cNvPr>
          <p:cNvSpPr>
            <a:spLocks noGrp="1"/>
          </p:cNvSpPr>
          <p:nvPr>
            <p:ph type="dt" sz="half" idx="10"/>
          </p:nvPr>
        </p:nvSpPr>
        <p:spPr/>
        <p:txBody>
          <a:bodyPr/>
          <a:lstStyle/>
          <a:p>
            <a:pPr marL="0" marR="0" lvl="0" indent="0" algn="l" defTabSz="1300643" rtl="0" eaLnBrk="1" fontAlgn="auto" latinLnBrk="0" hangingPunct="1">
              <a:lnSpc>
                <a:spcPct val="100000"/>
              </a:lnSpc>
              <a:spcBef>
                <a:spcPts val="0"/>
              </a:spcBef>
              <a:spcAft>
                <a:spcPts val="0"/>
              </a:spcAft>
              <a:buClrTx/>
              <a:buSzTx/>
              <a:buFontTx/>
              <a:buNone/>
              <a:tabLst/>
              <a:defRPr/>
            </a:pPr>
            <a:fld id="{00D449AB-90BC-40A8-B5C5-980C7A94408C}" type="datetime1">
              <a:rPr kumimoji="0" lang="nb-NO" sz="11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1300643" rtl="0" eaLnBrk="1" fontAlgn="auto" latinLnBrk="0" hangingPunct="1">
                <a:lnSpc>
                  <a:spcPct val="100000"/>
                </a:lnSpc>
                <a:spcBef>
                  <a:spcPts val="0"/>
                </a:spcBef>
                <a:spcAft>
                  <a:spcPts val="0"/>
                </a:spcAft>
                <a:buClrTx/>
                <a:buSzTx/>
                <a:buFontTx/>
                <a:buNone/>
                <a:tabLst/>
                <a:defRPr/>
              </a:pPr>
              <a:t>27.11.2020</a:t>
            </a:fld>
            <a:endParaRPr kumimoji="0" lang="nb-NO"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E986D385-C82E-4998-B28B-C859D773194A}"/>
              </a:ext>
            </a:extLst>
          </p:cNvPr>
          <p:cNvSpPr>
            <a:spLocks noGrp="1"/>
          </p:cNvSpPr>
          <p:nvPr>
            <p:ph type="sldNum" sz="quarter" idx="12"/>
          </p:nvPr>
        </p:nvSpPr>
        <p:spPr/>
        <p:txBody>
          <a:bodyPr/>
          <a:lstStyle/>
          <a:p>
            <a:pPr marL="0" marR="0" lvl="0" indent="0" algn="r" defTabSz="1300643" rtl="0" eaLnBrk="1" fontAlgn="auto" latinLnBrk="0" hangingPunct="1">
              <a:lnSpc>
                <a:spcPct val="100000"/>
              </a:lnSpc>
              <a:spcBef>
                <a:spcPts val="0"/>
              </a:spcBef>
              <a:spcAft>
                <a:spcPts val="0"/>
              </a:spcAft>
              <a:buClrTx/>
              <a:buSzTx/>
              <a:buFontTx/>
              <a:buNone/>
              <a:tabLst/>
              <a:defRPr/>
            </a:pPr>
            <a:fld id="{5751DFAA-887F-4071-8EAD-E8CA316FCF06}" type="slidenum">
              <a:rPr kumimoji="0" lang="nb-NO" sz="11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1300643" rtl="0" eaLnBrk="1" fontAlgn="auto" latinLnBrk="0" hangingPunct="1">
                <a:lnSpc>
                  <a:spcPct val="100000"/>
                </a:lnSpc>
                <a:spcBef>
                  <a:spcPts val="0"/>
                </a:spcBef>
                <a:spcAft>
                  <a:spcPts val="0"/>
                </a:spcAft>
                <a:buClrTx/>
                <a:buSzTx/>
                <a:buFontTx/>
                <a:buNone/>
                <a:tabLst/>
                <a:defRPr/>
              </a:pPr>
              <a:t>15</a:t>
            </a:fld>
            <a:endParaRPr kumimoji="0" lang="nb-NO"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8" name="Picture Placeholder 7" descr="A tall building in a city&#10;&#10;Description automatically generated">
            <a:extLst>
              <a:ext uri="{FF2B5EF4-FFF2-40B4-BE49-F238E27FC236}">
                <a16:creationId xmlns:a16="http://schemas.microsoft.com/office/drawing/2014/main" id="{6F89F155-9BA1-40CB-AF9F-F71C3A600DF3}"/>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27955" r="27955"/>
          <a:stretch>
            <a:fillRect/>
          </a:stretch>
        </p:blipFill>
        <p:spPr/>
      </p:pic>
      <p:sp>
        <p:nvSpPr>
          <p:cNvPr id="17" name="Title 16">
            <a:extLst>
              <a:ext uri="{FF2B5EF4-FFF2-40B4-BE49-F238E27FC236}">
                <a16:creationId xmlns:a16="http://schemas.microsoft.com/office/drawing/2014/main" id="{FF5174FE-298F-4042-B1A4-0244738B3761}"/>
              </a:ext>
            </a:extLst>
          </p:cNvPr>
          <p:cNvSpPr>
            <a:spLocks noGrp="1"/>
          </p:cNvSpPr>
          <p:nvPr>
            <p:ph type="title"/>
          </p:nvPr>
        </p:nvSpPr>
        <p:spPr/>
        <p:txBody>
          <a:bodyPr>
            <a:normAutofit fontScale="90000"/>
          </a:bodyPr>
          <a:lstStyle/>
          <a:p>
            <a:r>
              <a:rPr lang="nb-NO" dirty="0">
                <a:ea typeface="+mj-lt"/>
                <a:cs typeface="+mj-lt"/>
              </a:rPr>
              <a:t>Prosjekt 4 Fleksibelt utdanningstilbud innen etter- og videreutdanning</a:t>
            </a:r>
            <a:r>
              <a:rPr lang="nb-NO" b="0" dirty="0">
                <a:ea typeface="+mj-lt"/>
                <a:cs typeface="+mj-lt"/>
              </a:rPr>
              <a:t> </a:t>
            </a:r>
            <a:endParaRPr lang="nb-NO"/>
          </a:p>
        </p:txBody>
      </p:sp>
      <p:sp>
        <p:nvSpPr>
          <p:cNvPr id="6" name="Plassholder for tekst 5">
            <a:extLst>
              <a:ext uri="{FF2B5EF4-FFF2-40B4-BE49-F238E27FC236}">
                <a16:creationId xmlns:a16="http://schemas.microsoft.com/office/drawing/2014/main" id="{CB0B6CA4-6AE2-4A40-8FF1-1AB2800CC074}"/>
              </a:ext>
            </a:extLst>
          </p:cNvPr>
          <p:cNvSpPr>
            <a:spLocks noGrp="1"/>
          </p:cNvSpPr>
          <p:nvPr>
            <p:ph type="body" sz="quarter" idx="13"/>
          </p:nvPr>
        </p:nvSpPr>
        <p:spPr>
          <a:xfrm>
            <a:off x="972121" y="3293145"/>
            <a:ext cx="10027254" cy="4879876"/>
          </a:xfrm>
        </p:spPr>
        <p:txBody>
          <a:bodyPr vert="horz" lIns="0" tIns="0" rIns="0" bIns="0" rtlCol="0" anchor="t">
            <a:normAutofit/>
          </a:bodyPr>
          <a:lstStyle/>
          <a:p>
            <a:pPr marL="324485" indent="-324485"/>
            <a:r>
              <a:rPr lang="nb-NO" sz="3200" dirty="0">
                <a:ea typeface="+mn-lt"/>
                <a:cs typeface="+mn-lt"/>
              </a:rPr>
              <a:t>Prosjektet skal utvikle alle aspekter ved universitets tilnærming til området etter- og videreutdanning:</a:t>
            </a:r>
          </a:p>
          <a:p>
            <a:pPr marL="324485" indent="-324485"/>
            <a:r>
              <a:rPr lang="nb-NO" sz="2400" dirty="0">
                <a:ea typeface="+mn-lt"/>
                <a:cs typeface="+mn-lt"/>
              </a:rPr>
              <a:t>Prosesser for samhandling og koordinering internt hvor det er tydelig hvem (hvilken enhet) som ansvaret for hva gjennom hele prosessen fra ide til avlagt eksamen</a:t>
            </a:r>
          </a:p>
          <a:p>
            <a:pPr marL="324485" indent="-324485"/>
            <a:r>
              <a:rPr lang="nb-NO" sz="2400" dirty="0">
                <a:ea typeface="+mn-lt"/>
                <a:cs typeface="+mn-lt"/>
              </a:rPr>
              <a:t>Nettpedagogiske modeller og digital infrastruktur med oppfølgning og støtte til fagmiljøene som utvikler emnene </a:t>
            </a:r>
          </a:p>
          <a:p>
            <a:pPr marL="324485" indent="-324485"/>
            <a:r>
              <a:rPr lang="nb-NO" sz="2400" dirty="0">
                <a:ea typeface="+mn-lt"/>
                <a:cs typeface="+mn-lt"/>
              </a:rPr>
              <a:t>Markedsføring og salg av programmer og emner med egen digital markedsfører som eksklusivt arbeider med etter- og videreutdanninger </a:t>
            </a:r>
            <a:endParaRPr lang="nb-NO" sz="2400">
              <a:cs typeface="Arial"/>
            </a:endParaRPr>
          </a:p>
        </p:txBody>
      </p:sp>
    </p:spTree>
    <p:extLst>
      <p:ext uri="{BB962C8B-B14F-4D97-AF65-F5344CB8AC3E}">
        <p14:creationId xmlns:p14="http://schemas.microsoft.com/office/powerpoint/2010/main" val="403777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7B4A1C-7326-4BDB-86CD-8B92112C3D33}"/>
              </a:ext>
            </a:extLst>
          </p:cNvPr>
          <p:cNvSpPr>
            <a:spLocks noGrp="1"/>
          </p:cNvSpPr>
          <p:nvPr>
            <p:ph type="title"/>
          </p:nvPr>
        </p:nvSpPr>
        <p:spPr>
          <a:xfrm>
            <a:off x="972121" y="5560923"/>
            <a:ext cx="8231839" cy="2160591"/>
          </a:xfrm>
        </p:spPr>
        <p:txBody>
          <a:bodyPr>
            <a:normAutofit/>
          </a:bodyPr>
          <a:lstStyle/>
          <a:p>
            <a:r>
              <a:rPr lang="nb-NO"/>
              <a:t>Studentarrangement</a:t>
            </a:r>
          </a:p>
        </p:txBody>
      </p:sp>
      <p:sp>
        <p:nvSpPr>
          <p:cNvPr id="4" name="Slide Number Placeholder 3">
            <a:extLst>
              <a:ext uri="{FF2B5EF4-FFF2-40B4-BE49-F238E27FC236}">
                <a16:creationId xmlns:a16="http://schemas.microsoft.com/office/drawing/2014/main" id="{9CA697FC-47A0-415A-A20D-1892606CCA18}"/>
              </a:ext>
            </a:extLst>
          </p:cNvPr>
          <p:cNvSpPr>
            <a:spLocks noGrp="1"/>
          </p:cNvSpPr>
          <p:nvPr>
            <p:ph type="sldNum" sz="quarter" idx="12"/>
          </p:nvPr>
        </p:nvSpPr>
        <p:spPr/>
        <p:txBody>
          <a:bodyPr/>
          <a:lstStyle/>
          <a:p>
            <a:pPr marL="0" marR="0" lvl="0" indent="0" algn="ctr" defTabSz="1300643" rtl="0" eaLnBrk="1" fontAlgn="auto" latinLnBrk="0" hangingPunct="1">
              <a:lnSpc>
                <a:spcPct val="100000"/>
              </a:lnSpc>
              <a:spcBef>
                <a:spcPts val="0"/>
              </a:spcBef>
              <a:spcAft>
                <a:spcPts val="0"/>
              </a:spcAft>
              <a:buClrTx/>
              <a:buSzTx/>
              <a:buFontTx/>
              <a:buNone/>
              <a:tabLst/>
              <a:defRPr/>
            </a:pPr>
            <a:fld id="{5751DFAA-887F-4071-8EAD-E8CA316FCF06}" type="slidenum">
              <a:rPr kumimoji="0" lang="nb-NO" sz="11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1300643" rtl="0" eaLnBrk="1" fontAlgn="auto" latinLnBrk="0" hangingPunct="1">
                <a:lnSpc>
                  <a:spcPct val="100000"/>
                </a:lnSpc>
                <a:spcBef>
                  <a:spcPts val="0"/>
                </a:spcBef>
                <a:spcAft>
                  <a:spcPts val="0"/>
                </a:spcAft>
                <a:buClrTx/>
                <a:buSzTx/>
                <a:buFontTx/>
                <a:buNone/>
                <a:tabLst/>
                <a:defRPr/>
              </a:pPr>
              <a:t>16</a:t>
            </a:fld>
            <a:endParaRPr kumimoji="0" lang="nb-NO"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9" name="Picture Placeholder 8">
            <a:extLst>
              <a:ext uri="{FF2B5EF4-FFF2-40B4-BE49-F238E27FC236}">
                <a16:creationId xmlns:a16="http://schemas.microsoft.com/office/drawing/2014/main" id="{B7CA1CBA-DC59-4841-AD2C-BAC08D7BA518}"/>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7" r="7"/>
          <a:stretch>
            <a:fillRect/>
          </a:stretch>
        </p:blipFill>
        <p:spPr>
          <a:xfrm>
            <a:off x="11296650" y="0"/>
            <a:ext cx="6048375" cy="9756775"/>
          </a:xfrm>
        </p:spPr>
      </p:pic>
    </p:spTree>
    <p:extLst>
      <p:ext uri="{BB962C8B-B14F-4D97-AF65-F5344CB8AC3E}">
        <p14:creationId xmlns:p14="http://schemas.microsoft.com/office/powerpoint/2010/main" val="4153816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485E0-2234-40D3-833F-5D025AB6BB42}"/>
              </a:ext>
            </a:extLst>
          </p:cNvPr>
          <p:cNvSpPr>
            <a:spLocks noGrp="1"/>
          </p:cNvSpPr>
          <p:nvPr>
            <p:ph type="dt" sz="half" idx="10"/>
          </p:nvPr>
        </p:nvSpPr>
        <p:spPr/>
        <p:txBody>
          <a:bodyPr/>
          <a:lstStyle/>
          <a:p>
            <a:fld id="{11427A90-63AA-4A12-9175-BA3E5EBC9FF9}" type="datetime1">
              <a:rPr lang="nb-NO" smtClean="0"/>
              <a:t>27.11.2020</a:t>
            </a:fld>
            <a:endParaRPr lang="nb-NO"/>
          </a:p>
        </p:txBody>
      </p:sp>
      <p:sp>
        <p:nvSpPr>
          <p:cNvPr id="3" name="Slide Number Placeholder 2">
            <a:extLst>
              <a:ext uri="{FF2B5EF4-FFF2-40B4-BE49-F238E27FC236}">
                <a16:creationId xmlns:a16="http://schemas.microsoft.com/office/drawing/2014/main" id="{19561525-5D4D-4C2A-B840-94CD9451F20B}"/>
              </a:ext>
            </a:extLst>
          </p:cNvPr>
          <p:cNvSpPr>
            <a:spLocks noGrp="1"/>
          </p:cNvSpPr>
          <p:nvPr>
            <p:ph type="sldNum" sz="quarter" idx="12"/>
          </p:nvPr>
        </p:nvSpPr>
        <p:spPr/>
        <p:txBody>
          <a:bodyPr/>
          <a:lstStyle/>
          <a:p>
            <a:fld id="{5751DFAA-887F-4071-8EAD-E8CA316FCF06}" type="slidenum">
              <a:rPr lang="nb-NO" smtClean="0"/>
              <a:t>17</a:t>
            </a:fld>
            <a:endParaRPr lang="nb-NO"/>
          </a:p>
        </p:txBody>
      </p:sp>
      <p:sp>
        <p:nvSpPr>
          <p:cNvPr id="4" name="Content Placeholder 3">
            <a:extLst>
              <a:ext uri="{FF2B5EF4-FFF2-40B4-BE49-F238E27FC236}">
                <a16:creationId xmlns:a16="http://schemas.microsoft.com/office/drawing/2014/main" id="{9A84181F-1852-4D1F-956A-9424F90A7676}"/>
              </a:ext>
            </a:extLst>
          </p:cNvPr>
          <p:cNvSpPr>
            <a:spLocks noGrp="1"/>
          </p:cNvSpPr>
          <p:nvPr>
            <p:ph idx="1"/>
          </p:nvPr>
        </p:nvSpPr>
        <p:spPr/>
        <p:txBody>
          <a:bodyPr vert="horz" lIns="0" tIns="0" rIns="0" bIns="0" rtlCol="0" anchor="t">
            <a:normAutofit lnSpcReduction="10000"/>
          </a:bodyPr>
          <a:lstStyle/>
          <a:p>
            <a:pPr marL="324485" indent="-324485"/>
            <a:r>
              <a:rPr lang="nb-NO" dirty="0">
                <a:cs typeface="Arial"/>
              </a:rPr>
              <a:t>Et ønske om en helhetlig satsning fra hele </a:t>
            </a:r>
            <a:r>
              <a:rPr lang="nb-NO" dirty="0" err="1">
                <a:cs typeface="Arial"/>
              </a:rPr>
              <a:t>OsloMet</a:t>
            </a:r>
            <a:r>
              <a:rPr lang="nb-NO" dirty="0">
                <a:cs typeface="Arial"/>
              </a:rPr>
              <a:t> for å øke studenttrivselen i en svært utfordrende og vanskelig tid</a:t>
            </a:r>
          </a:p>
          <a:p>
            <a:pPr marL="324485" indent="-324485"/>
            <a:r>
              <a:rPr lang="nb-NO" dirty="0">
                <a:cs typeface="Arial"/>
              </a:rPr>
              <a:t>Vinterfest er tenkt som et paraplykonsept for mange ulike arrangementer i vintermånedene etter nyttår, levert av mange aktører ved </a:t>
            </a:r>
            <a:r>
              <a:rPr lang="nb-NO" dirty="0" err="1">
                <a:cs typeface="Arial"/>
              </a:rPr>
              <a:t>OsloMet</a:t>
            </a:r>
            <a:r>
              <a:rPr lang="nb-NO" dirty="0">
                <a:cs typeface="Arial"/>
              </a:rPr>
              <a:t>, både ansatte og studenter </a:t>
            </a:r>
          </a:p>
          <a:p>
            <a:pPr marL="324485" indent="-324485"/>
            <a:r>
              <a:rPr lang="nb-NO" dirty="0">
                <a:cs typeface="Arial"/>
              </a:rPr>
              <a:t>Vi ønsker med dette å gi studentene en god start når de kommer tilbake fra juleferien og forhåpentligvis bidra til økt motivasjon, nye vennskap og tilhørighet til eget universitet</a:t>
            </a:r>
          </a:p>
        </p:txBody>
      </p:sp>
      <p:sp>
        <p:nvSpPr>
          <p:cNvPr id="5" name="Title 4">
            <a:extLst>
              <a:ext uri="{FF2B5EF4-FFF2-40B4-BE49-F238E27FC236}">
                <a16:creationId xmlns:a16="http://schemas.microsoft.com/office/drawing/2014/main" id="{1239B355-B680-4F08-B52D-900F2C1D862B}"/>
              </a:ext>
            </a:extLst>
          </p:cNvPr>
          <p:cNvSpPr>
            <a:spLocks noGrp="1"/>
          </p:cNvSpPr>
          <p:nvPr>
            <p:ph type="title"/>
          </p:nvPr>
        </p:nvSpPr>
        <p:spPr/>
        <p:txBody>
          <a:bodyPr/>
          <a:lstStyle/>
          <a:p>
            <a:r>
              <a:rPr lang="nb-NO" dirty="0" err="1"/>
              <a:t>OsloMet</a:t>
            </a:r>
            <a:r>
              <a:rPr lang="nb-NO" dirty="0"/>
              <a:t> Vinterfest 2021</a:t>
            </a:r>
          </a:p>
        </p:txBody>
      </p:sp>
    </p:spTree>
    <p:extLst>
      <p:ext uri="{BB962C8B-B14F-4D97-AF65-F5344CB8AC3E}">
        <p14:creationId xmlns:p14="http://schemas.microsoft.com/office/powerpoint/2010/main" val="1634194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erson posing for the camera&#10;&#10;Description automatically generated">
            <a:extLst>
              <a:ext uri="{FF2B5EF4-FFF2-40B4-BE49-F238E27FC236}">
                <a16:creationId xmlns:a16="http://schemas.microsoft.com/office/drawing/2014/main" id="{1DA17733-0BA9-4986-A0F9-895CAAA3CD64}"/>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sp>
        <p:nvSpPr>
          <p:cNvPr id="17" name="Title 16">
            <a:extLst>
              <a:ext uri="{FF2B5EF4-FFF2-40B4-BE49-F238E27FC236}">
                <a16:creationId xmlns:a16="http://schemas.microsoft.com/office/drawing/2014/main" id="{0E06547A-7A3E-4D68-9B31-B03770D3B5D8}"/>
              </a:ext>
            </a:extLst>
          </p:cNvPr>
          <p:cNvSpPr>
            <a:spLocks noGrp="1"/>
          </p:cNvSpPr>
          <p:nvPr>
            <p:ph type="title"/>
          </p:nvPr>
        </p:nvSpPr>
        <p:spPr>
          <a:xfrm>
            <a:off x="972123" y="6874614"/>
            <a:ext cx="15373922" cy="675647"/>
          </a:xfrm>
          <a:solidFill>
            <a:srgbClr val="FBD002"/>
          </a:solidFill>
        </p:spPr>
        <p:txBody>
          <a:bodyPr>
            <a:noAutofit/>
          </a:bodyPr>
          <a:lstStyle/>
          <a:p>
            <a:pPr algn="ctr"/>
            <a:r>
              <a:rPr lang="nb-NO" sz="5000" b="0" cap="none">
                <a:ln w="0"/>
                <a:solidFill>
                  <a:schemeClr val="tx1"/>
                </a:solidFill>
                <a:effectLst>
                  <a:outerShdw blurRad="38100" dist="19050" dir="2700000" algn="tl" rotWithShape="0">
                    <a:schemeClr val="dk1">
                      <a:alpha val="40000"/>
                    </a:schemeClr>
                  </a:outerShdw>
                </a:effectLst>
              </a:rPr>
              <a:t>uni.oslomet.no/</a:t>
            </a:r>
            <a:r>
              <a:rPr lang="nb-NO" sz="5000" b="0" cap="none" err="1">
                <a:ln w="0"/>
                <a:solidFill>
                  <a:schemeClr val="tx1"/>
                </a:solidFill>
                <a:effectLst>
                  <a:outerShdw blurRad="38100" dist="19050" dir="2700000" algn="tl" rotWithShape="0">
                    <a:schemeClr val="dk1">
                      <a:alpha val="40000"/>
                    </a:schemeClr>
                  </a:outerShdw>
                </a:effectLst>
              </a:rPr>
              <a:t>dengodestudentopplevelsen</a:t>
            </a:r>
            <a:endParaRPr lang="nb-NO" sz="5000" b="0" cap="none">
              <a:ln w="0"/>
              <a:solidFill>
                <a:schemeClr val="tx1"/>
              </a:solidFill>
              <a:effectLst>
                <a:outerShdw blurRad="38100" dist="19050" dir="2700000" algn="tl" rotWithShape="0">
                  <a:schemeClr val="dk1">
                    <a:alpha val="40000"/>
                  </a:schemeClr>
                </a:outerShdw>
              </a:effectLst>
            </a:endParaRPr>
          </a:p>
        </p:txBody>
      </p:sp>
      <p:sp>
        <p:nvSpPr>
          <p:cNvPr id="5" name="Slide Number Placeholder 4">
            <a:extLst>
              <a:ext uri="{FF2B5EF4-FFF2-40B4-BE49-F238E27FC236}">
                <a16:creationId xmlns:a16="http://schemas.microsoft.com/office/drawing/2014/main" id="{F367784F-2D2E-411A-9C18-329A2E3E12AE}"/>
              </a:ext>
            </a:extLst>
          </p:cNvPr>
          <p:cNvSpPr>
            <a:spLocks noGrp="1"/>
          </p:cNvSpPr>
          <p:nvPr>
            <p:ph type="sldNum" sz="quarter" idx="12"/>
          </p:nvPr>
        </p:nvSpPr>
        <p:spPr/>
        <p:txBody>
          <a:bodyPr/>
          <a:lstStyle/>
          <a:p>
            <a:fld id="{5751DFAA-887F-4071-8EAD-E8CA316FCF06}" type="slidenum">
              <a:rPr lang="nb-NO" smtClean="0"/>
              <a:pPr/>
              <a:t>18</a:t>
            </a:fld>
            <a:endParaRPr lang="nb-NO"/>
          </a:p>
        </p:txBody>
      </p:sp>
      <p:sp>
        <p:nvSpPr>
          <p:cNvPr id="3" name="Content Placeholder 2">
            <a:extLst>
              <a:ext uri="{FF2B5EF4-FFF2-40B4-BE49-F238E27FC236}">
                <a16:creationId xmlns:a16="http://schemas.microsoft.com/office/drawing/2014/main" id="{226A2195-054E-435B-A768-015FFA814528}"/>
              </a:ext>
            </a:extLst>
          </p:cNvPr>
          <p:cNvSpPr>
            <a:spLocks noGrp="1"/>
          </p:cNvSpPr>
          <p:nvPr>
            <p:ph type="body" sz="quarter" idx="13"/>
          </p:nvPr>
        </p:nvSpPr>
        <p:spPr>
          <a:xfrm>
            <a:off x="972123" y="7956995"/>
            <a:ext cx="15373922" cy="488735"/>
          </a:xfrm>
          <a:solidFill>
            <a:srgbClr val="FFDC00"/>
          </a:solidFill>
        </p:spPr>
        <p:txBody>
          <a:bodyPr>
            <a:noAutofit/>
          </a:bodyPr>
          <a:lstStyle/>
          <a:p>
            <a:pPr algn="ctr"/>
            <a:r>
              <a:rPr lang="nb-NO" sz="3000" cap="none">
                <a:ln w="0"/>
                <a:solidFill>
                  <a:schemeClr val="tx1"/>
                </a:solidFill>
                <a:effectLst>
                  <a:outerShdw blurRad="38100" dist="19050" dir="2700000" algn="tl" rotWithShape="0">
                    <a:schemeClr val="dk1">
                      <a:alpha val="40000"/>
                    </a:schemeClr>
                  </a:outerShdw>
                </a:effectLst>
              </a:rPr>
              <a:t>studentopplevelsen@oslomet.no</a:t>
            </a:r>
          </a:p>
        </p:txBody>
      </p:sp>
      <p:sp>
        <p:nvSpPr>
          <p:cNvPr id="18" name="Text Placeholder 17">
            <a:extLst>
              <a:ext uri="{FF2B5EF4-FFF2-40B4-BE49-F238E27FC236}">
                <a16:creationId xmlns:a16="http://schemas.microsoft.com/office/drawing/2014/main" id="{E71C7F17-4B80-4E3A-9A50-C198726628A3}"/>
              </a:ext>
            </a:extLst>
          </p:cNvPr>
          <p:cNvSpPr>
            <a:spLocks noGrp="1"/>
          </p:cNvSpPr>
          <p:nvPr>
            <p:ph type="body" idx="14"/>
          </p:nvPr>
        </p:nvSpPr>
        <p:spPr/>
        <p:txBody>
          <a:bodyPr/>
          <a:lstStyle/>
          <a:p>
            <a:endParaRPr lang="nb-NO"/>
          </a:p>
        </p:txBody>
      </p:sp>
      <p:sp>
        <p:nvSpPr>
          <p:cNvPr id="19" name="Text Placeholder 18">
            <a:extLst>
              <a:ext uri="{FF2B5EF4-FFF2-40B4-BE49-F238E27FC236}">
                <a16:creationId xmlns:a16="http://schemas.microsoft.com/office/drawing/2014/main" id="{C7DD02E8-4B27-43C0-96A8-7D08F53AF999}"/>
              </a:ext>
            </a:extLst>
          </p:cNvPr>
          <p:cNvSpPr>
            <a:spLocks noGrp="1"/>
          </p:cNvSpPr>
          <p:nvPr>
            <p:ph type="body" sz="quarter" idx="15"/>
          </p:nvPr>
        </p:nvSpPr>
        <p:spPr/>
        <p:txBody>
          <a:bodyPr/>
          <a:lstStyle/>
          <a:p>
            <a:endParaRPr lang="nb-NO"/>
          </a:p>
        </p:txBody>
      </p:sp>
      <p:sp>
        <p:nvSpPr>
          <p:cNvPr id="15" name="TextBox 14">
            <a:extLst>
              <a:ext uri="{FF2B5EF4-FFF2-40B4-BE49-F238E27FC236}">
                <a16:creationId xmlns:a16="http://schemas.microsoft.com/office/drawing/2014/main" id="{0DCFB837-CA20-42EA-96ED-A3A206973381}"/>
              </a:ext>
            </a:extLst>
          </p:cNvPr>
          <p:cNvSpPr txBox="1"/>
          <p:nvPr/>
        </p:nvSpPr>
        <p:spPr>
          <a:xfrm>
            <a:off x="1197033" y="6168044"/>
            <a:ext cx="914400" cy="914400"/>
          </a:xfrm>
          <a:prstGeom prst="rect">
            <a:avLst/>
          </a:prstGeom>
        </p:spPr>
        <p:txBody>
          <a:bodyPr vert="horz" wrap="none" lIns="0" tIns="0" rIns="0" bIns="0" rtlCol="0" anchor="b" anchorCtr="0">
            <a:normAutofit/>
          </a:bodyPr>
          <a:lstStyle/>
          <a:p>
            <a:pPr algn="l"/>
            <a:endParaRPr lang="nb-NO"/>
          </a:p>
        </p:txBody>
      </p:sp>
    </p:spTree>
    <p:extLst>
      <p:ext uri="{BB962C8B-B14F-4D97-AF65-F5344CB8AC3E}">
        <p14:creationId xmlns:p14="http://schemas.microsoft.com/office/powerpoint/2010/main" val="188442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472253D8-B49F-4806-A9A5-084A57B03CBA}"/>
              </a:ext>
            </a:extLst>
          </p:cNvPr>
          <p:cNvSpPr>
            <a:spLocks noGrp="1"/>
          </p:cNvSpPr>
          <p:nvPr>
            <p:ph type="dt" sz="half" idx="10"/>
          </p:nvPr>
        </p:nvSpPr>
        <p:spPr>
          <a:xfrm>
            <a:off x="4865312" y="8705717"/>
            <a:ext cx="1080135" cy="262593"/>
          </a:xfrm>
          <a:prstGeom prst="rect">
            <a:avLst/>
          </a:prstGeom>
        </p:spPr>
        <p:txBody>
          <a:bodyPr anchor="ctr">
            <a:normAutofit/>
          </a:bodyPr>
          <a:lstStyle/>
          <a:p>
            <a:pPr>
              <a:spcAft>
                <a:spcPts val="600"/>
              </a:spcAft>
            </a:pPr>
            <a:fld id="{4D1BEFC8-4AD8-445D-9EF8-027D3CD4FB46}" type="datetime1">
              <a:rPr lang="nb-NO" smtClean="0"/>
              <a:pPr>
                <a:spcAft>
                  <a:spcPts val="600"/>
                </a:spcAft>
              </a:pPr>
              <a:t>27.11.2020</a:t>
            </a:fld>
            <a:endParaRPr lang="nb-NO"/>
          </a:p>
        </p:txBody>
      </p:sp>
      <p:sp>
        <p:nvSpPr>
          <p:cNvPr id="10" name="Slide Number Placeholder 9">
            <a:extLst>
              <a:ext uri="{FF2B5EF4-FFF2-40B4-BE49-F238E27FC236}">
                <a16:creationId xmlns:a16="http://schemas.microsoft.com/office/drawing/2014/main" id="{65F090F1-0BAC-4AB4-8466-F560C1602DAC}"/>
              </a:ext>
            </a:extLst>
          </p:cNvPr>
          <p:cNvSpPr>
            <a:spLocks noGrp="1"/>
          </p:cNvSpPr>
          <p:nvPr>
            <p:ph type="sldNum" sz="quarter" idx="12"/>
          </p:nvPr>
        </p:nvSpPr>
        <p:spPr>
          <a:xfrm>
            <a:off x="3945910" y="8705717"/>
            <a:ext cx="439332" cy="262593"/>
          </a:xfrm>
          <a:prstGeom prst="rect">
            <a:avLst/>
          </a:prstGeom>
        </p:spPr>
        <p:txBody>
          <a:bodyPr anchor="ctr">
            <a:normAutofit/>
          </a:bodyPr>
          <a:lstStyle/>
          <a:p>
            <a:pPr>
              <a:spcAft>
                <a:spcPts val="600"/>
              </a:spcAft>
            </a:pPr>
            <a:fld id="{5751DFAA-887F-4071-8EAD-E8CA316FCF06}" type="slidenum">
              <a:rPr lang="nb-NO" smtClean="0"/>
              <a:pPr>
                <a:spcAft>
                  <a:spcPts val="600"/>
                </a:spcAft>
              </a:pPr>
              <a:t>2</a:t>
            </a:fld>
            <a:endParaRPr lang="nb-NO"/>
          </a:p>
        </p:txBody>
      </p:sp>
      <p:sp>
        <p:nvSpPr>
          <p:cNvPr id="4" name="Text Placeholder 3">
            <a:extLst>
              <a:ext uri="{FF2B5EF4-FFF2-40B4-BE49-F238E27FC236}">
                <a16:creationId xmlns:a16="http://schemas.microsoft.com/office/drawing/2014/main" id="{7DDBBBC4-F4F0-4D80-804A-8E39A39F85C4}"/>
              </a:ext>
            </a:extLst>
          </p:cNvPr>
          <p:cNvSpPr>
            <a:spLocks noGrp="1"/>
          </p:cNvSpPr>
          <p:nvPr>
            <p:ph type="body" sz="quarter" idx="13"/>
          </p:nvPr>
        </p:nvSpPr>
        <p:spPr>
          <a:xfrm>
            <a:off x="972121" y="3492436"/>
            <a:ext cx="10027254" cy="4680585"/>
          </a:xfrm>
          <a:prstGeom prst="rect">
            <a:avLst/>
          </a:prstGeom>
        </p:spPr>
        <p:txBody>
          <a:bodyPr vert="horz" lIns="0" tIns="0" rIns="0" bIns="0" rtlCol="0" anchor="t">
            <a:normAutofit/>
          </a:bodyPr>
          <a:lstStyle/>
          <a:p>
            <a:pPr marL="324485" indent="-324485"/>
            <a:r>
              <a:rPr lang="nb-NO"/>
              <a:t>Hvorfor Den gode studentopplevelsen?</a:t>
            </a:r>
            <a:endParaRPr lang="en-US"/>
          </a:p>
          <a:p>
            <a:pPr marL="324485" indent="-324485"/>
            <a:r>
              <a:rPr lang="nb-NO"/>
              <a:t>Hva skal dette handle om?</a:t>
            </a:r>
            <a:endParaRPr lang="nb-NO">
              <a:cs typeface="Arial"/>
            </a:endParaRPr>
          </a:p>
          <a:p>
            <a:pPr marL="324485" indent="-324485"/>
            <a:r>
              <a:rPr lang="nb-NO"/>
              <a:t>Hvordan jobber vi?</a:t>
            </a:r>
            <a:endParaRPr lang="nb-NO">
              <a:cs typeface="Arial"/>
            </a:endParaRPr>
          </a:p>
          <a:p>
            <a:pPr marL="324485" indent="-324485"/>
            <a:r>
              <a:rPr lang="nb-NO"/>
              <a:t>Noen av våre prosjekter</a:t>
            </a:r>
          </a:p>
          <a:p>
            <a:pPr marL="324485" indent="-324485"/>
            <a:r>
              <a:rPr lang="nb-NO">
                <a:cs typeface="Arial"/>
              </a:rPr>
              <a:t>Studentarrangement i regi av DGS</a:t>
            </a:r>
          </a:p>
          <a:p>
            <a:pPr marL="324485" indent="-324485"/>
            <a:endParaRPr lang="nb-NO" b="1">
              <a:cs typeface="Arial" panose="020B0604020202020204"/>
            </a:endParaRPr>
          </a:p>
        </p:txBody>
      </p:sp>
      <p:sp>
        <p:nvSpPr>
          <p:cNvPr id="5" name="Title 4">
            <a:extLst>
              <a:ext uri="{FF2B5EF4-FFF2-40B4-BE49-F238E27FC236}">
                <a16:creationId xmlns:a16="http://schemas.microsoft.com/office/drawing/2014/main" id="{BB25909F-BEE3-47F1-87B4-039150AA6978}"/>
              </a:ext>
            </a:extLst>
          </p:cNvPr>
          <p:cNvSpPr>
            <a:spLocks noGrp="1"/>
          </p:cNvSpPr>
          <p:nvPr>
            <p:ph type="title"/>
          </p:nvPr>
        </p:nvSpPr>
        <p:spPr>
          <a:xfrm>
            <a:off x="972122" y="2374096"/>
            <a:ext cx="10027254" cy="664797"/>
          </a:xfrm>
          <a:prstGeom prst="rect">
            <a:avLst/>
          </a:prstGeom>
        </p:spPr>
        <p:txBody>
          <a:bodyPr anchor="b">
            <a:normAutofit/>
          </a:bodyPr>
          <a:lstStyle/>
          <a:p>
            <a:r>
              <a:rPr lang="nb-NO"/>
              <a:t>Innhold</a:t>
            </a:r>
          </a:p>
        </p:txBody>
      </p:sp>
      <p:pic>
        <p:nvPicPr>
          <p:cNvPr id="14" name="Picture Placeholder 13" descr="A picture containing building, sitting, yellow, bench&#10;&#10;Description automatically generated">
            <a:extLst>
              <a:ext uri="{FF2B5EF4-FFF2-40B4-BE49-F238E27FC236}">
                <a16:creationId xmlns:a16="http://schemas.microsoft.com/office/drawing/2014/main" id="{D704D989-66E3-49D0-9971-2CE63219DE48}"/>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929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950C7-A5E3-4C8E-BEF4-D2381F3A7C64}"/>
              </a:ext>
            </a:extLst>
          </p:cNvPr>
          <p:cNvSpPr>
            <a:spLocks noGrp="1"/>
          </p:cNvSpPr>
          <p:nvPr>
            <p:ph type="dt" sz="half" idx="10"/>
          </p:nvPr>
        </p:nvSpPr>
        <p:spPr/>
        <p:txBody>
          <a:bodyPr/>
          <a:lstStyle/>
          <a:p>
            <a:fld id="{11427A90-63AA-4A12-9175-BA3E5EBC9FF9}" type="datetime1">
              <a:rPr lang="nb-NO" smtClean="0"/>
              <a:t>27.11.2020</a:t>
            </a:fld>
            <a:endParaRPr lang="nb-NO"/>
          </a:p>
        </p:txBody>
      </p:sp>
      <p:sp>
        <p:nvSpPr>
          <p:cNvPr id="3" name="Slide Number Placeholder 2">
            <a:extLst>
              <a:ext uri="{FF2B5EF4-FFF2-40B4-BE49-F238E27FC236}">
                <a16:creationId xmlns:a16="http://schemas.microsoft.com/office/drawing/2014/main" id="{548E8557-9D8D-4643-BDA0-DD2CC35547F8}"/>
              </a:ext>
            </a:extLst>
          </p:cNvPr>
          <p:cNvSpPr>
            <a:spLocks noGrp="1"/>
          </p:cNvSpPr>
          <p:nvPr>
            <p:ph type="sldNum" sz="quarter" idx="12"/>
          </p:nvPr>
        </p:nvSpPr>
        <p:spPr/>
        <p:txBody>
          <a:bodyPr/>
          <a:lstStyle/>
          <a:p>
            <a:fld id="{5751DFAA-887F-4071-8EAD-E8CA316FCF06}" type="slidenum">
              <a:rPr lang="nb-NO" smtClean="0"/>
              <a:t>3</a:t>
            </a:fld>
            <a:endParaRPr lang="nb-NO"/>
          </a:p>
        </p:txBody>
      </p:sp>
      <p:sp>
        <p:nvSpPr>
          <p:cNvPr id="4" name="Content Placeholder 3">
            <a:extLst>
              <a:ext uri="{FF2B5EF4-FFF2-40B4-BE49-F238E27FC236}">
                <a16:creationId xmlns:a16="http://schemas.microsoft.com/office/drawing/2014/main" id="{B6D75844-48DD-4684-AED4-EBE9C6964CBA}"/>
              </a:ext>
            </a:extLst>
          </p:cNvPr>
          <p:cNvSpPr>
            <a:spLocks noGrp="1"/>
          </p:cNvSpPr>
          <p:nvPr>
            <p:ph idx="1"/>
          </p:nvPr>
        </p:nvSpPr>
        <p:spPr/>
        <p:txBody>
          <a:bodyPr vert="horz" lIns="0" tIns="0" rIns="0" bIns="0" rtlCol="0" anchor="t">
            <a:normAutofit fontScale="92500" lnSpcReduction="10000"/>
          </a:bodyPr>
          <a:lstStyle/>
          <a:p>
            <a:pPr marL="324485" indent="-324485"/>
            <a:r>
              <a:rPr lang="nb-NO" dirty="0"/>
              <a:t>Vi vet det er mange faktorer som påvirker studenttilfredshet og uønsket frafall men resultatene fra de mange studentundersøkelsene er med på å underbygge behovet for å iverksette tiltak for å bedre studentopplevelsen</a:t>
            </a:r>
          </a:p>
          <a:p>
            <a:pPr marL="324485" indent="-324485"/>
            <a:r>
              <a:rPr lang="nb-NO" dirty="0">
                <a:cs typeface="Arial"/>
              </a:rPr>
              <a:t>En viktig forutsetning for å lykkes er evnen til å holde studentperspektivet gjennom hele programmet </a:t>
            </a:r>
            <a:endParaRPr lang="nb-NO" dirty="0"/>
          </a:p>
          <a:p>
            <a:pPr marL="324485" indent="-324485"/>
            <a:r>
              <a:rPr lang="nb-NO" dirty="0">
                <a:cs typeface="Arial"/>
              </a:rPr>
              <a:t>Forventet gevinst er at flere studenter fullfører sitt studie gjennom en god start, ved å oppleve en studiehverdag som gir grunnlag for faglig og sosial trivsel, ha oversikt over eget studieløp og vite hvordan de kan få hjelp hvis de lurer på noe.</a:t>
            </a:r>
          </a:p>
        </p:txBody>
      </p:sp>
      <p:sp>
        <p:nvSpPr>
          <p:cNvPr id="5" name="Title 4">
            <a:extLst>
              <a:ext uri="{FF2B5EF4-FFF2-40B4-BE49-F238E27FC236}">
                <a16:creationId xmlns:a16="http://schemas.microsoft.com/office/drawing/2014/main" id="{54E3E293-B809-452A-A813-24B3FC1A3A19}"/>
              </a:ext>
            </a:extLst>
          </p:cNvPr>
          <p:cNvSpPr>
            <a:spLocks noGrp="1"/>
          </p:cNvSpPr>
          <p:nvPr>
            <p:ph type="title"/>
          </p:nvPr>
        </p:nvSpPr>
        <p:spPr/>
        <p:txBody>
          <a:bodyPr>
            <a:normAutofit fontScale="90000"/>
          </a:bodyPr>
          <a:lstStyle/>
          <a:p>
            <a:r>
              <a:rPr lang="nb-NO" dirty="0"/>
              <a:t>Programmet Den gode studentopplevelsen (DGS) og Kompetansenettverket har mange av de samme målene </a:t>
            </a:r>
            <a:endParaRPr lang="nb-NO">
              <a:cs typeface="Arial"/>
            </a:endParaRPr>
          </a:p>
        </p:txBody>
      </p:sp>
    </p:spTree>
    <p:extLst>
      <p:ext uri="{BB962C8B-B14F-4D97-AF65-F5344CB8AC3E}">
        <p14:creationId xmlns:p14="http://schemas.microsoft.com/office/powerpoint/2010/main" val="425071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F74D1269-B20B-47D4-A165-25D43904C2AB}"/>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p:blipFill>
        <p:spPr/>
      </p:pic>
      <p:sp>
        <p:nvSpPr>
          <p:cNvPr id="9" name="Title 8">
            <a:extLst>
              <a:ext uri="{FF2B5EF4-FFF2-40B4-BE49-F238E27FC236}">
                <a16:creationId xmlns:a16="http://schemas.microsoft.com/office/drawing/2014/main" id="{C3104685-DC26-4AE0-BF55-58AA41BF836F}"/>
              </a:ext>
            </a:extLst>
          </p:cNvPr>
          <p:cNvSpPr>
            <a:spLocks noGrp="1"/>
          </p:cNvSpPr>
          <p:nvPr>
            <p:ph type="title"/>
          </p:nvPr>
        </p:nvSpPr>
        <p:spPr>
          <a:xfrm>
            <a:off x="972123" y="6927057"/>
            <a:ext cx="15373922" cy="831034"/>
          </a:xfrm>
          <a:solidFill>
            <a:schemeClr val="tx1"/>
          </a:solidFill>
        </p:spPr>
        <p:txBody>
          <a:bodyPr>
            <a:normAutofit/>
          </a:bodyPr>
          <a:lstStyle/>
          <a:p>
            <a:r>
              <a:rPr lang="nb-NO" sz="5000"/>
              <a:t>Hvorfor Den gode studentopplevelsen?</a:t>
            </a:r>
          </a:p>
        </p:txBody>
      </p:sp>
      <p:sp>
        <p:nvSpPr>
          <p:cNvPr id="12" name="Date Placeholder 11">
            <a:extLst>
              <a:ext uri="{FF2B5EF4-FFF2-40B4-BE49-F238E27FC236}">
                <a16:creationId xmlns:a16="http://schemas.microsoft.com/office/drawing/2014/main" id="{FF3BB453-AA9E-4152-B3A3-02134772BC0B}"/>
              </a:ext>
            </a:extLst>
          </p:cNvPr>
          <p:cNvSpPr>
            <a:spLocks noGrp="1"/>
          </p:cNvSpPr>
          <p:nvPr>
            <p:ph type="dt" sz="half" idx="10"/>
          </p:nvPr>
        </p:nvSpPr>
        <p:spPr/>
        <p:txBody>
          <a:bodyPr/>
          <a:lstStyle/>
          <a:p>
            <a:fld id="{5F064377-60C3-41A4-9655-C5194530C4AF}" type="datetime1">
              <a:rPr lang="nb-NO" smtClean="0"/>
              <a:t>27.11.2020</a:t>
            </a:fld>
            <a:endParaRPr lang="nb-NO"/>
          </a:p>
        </p:txBody>
      </p:sp>
      <p:sp>
        <p:nvSpPr>
          <p:cNvPr id="13" name="Slide Number Placeholder 12">
            <a:extLst>
              <a:ext uri="{FF2B5EF4-FFF2-40B4-BE49-F238E27FC236}">
                <a16:creationId xmlns:a16="http://schemas.microsoft.com/office/drawing/2014/main" id="{511EB863-4488-401E-804A-FE1080121D6E}"/>
              </a:ext>
            </a:extLst>
          </p:cNvPr>
          <p:cNvSpPr>
            <a:spLocks noGrp="1"/>
          </p:cNvSpPr>
          <p:nvPr>
            <p:ph type="sldNum" sz="quarter" idx="12"/>
          </p:nvPr>
        </p:nvSpPr>
        <p:spPr/>
        <p:txBody>
          <a:bodyPr/>
          <a:lstStyle/>
          <a:p>
            <a:fld id="{5751DFAA-887F-4071-8EAD-E8CA316FCF06}" type="slidenum">
              <a:rPr lang="nb-NO" smtClean="0"/>
              <a:pPr/>
              <a:t>4</a:t>
            </a:fld>
            <a:endParaRPr lang="nb-NO"/>
          </a:p>
        </p:txBody>
      </p:sp>
      <p:sp>
        <p:nvSpPr>
          <p:cNvPr id="10" name="Text Placeholder 9">
            <a:extLst>
              <a:ext uri="{FF2B5EF4-FFF2-40B4-BE49-F238E27FC236}">
                <a16:creationId xmlns:a16="http://schemas.microsoft.com/office/drawing/2014/main" id="{05A62F6A-8EC0-43B9-9AED-0CDF5ABCEA82}"/>
              </a:ext>
            </a:extLst>
          </p:cNvPr>
          <p:cNvSpPr>
            <a:spLocks noGrp="1"/>
          </p:cNvSpPr>
          <p:nvPr>
            <p:ph type="body" idx="14"/>
          </p:nvPr>
        </p:nvSpPr>
        <p:spPr/>
        <p:txBody>
          <a:bodyPr/>
          <a:lstStyle/>
          <a:p>
            <a:endParaRPr lang="nb-NO"/>
          </a:p>
        </p:txBody>
      </p:sp>
      <p:sp>
        <p:nvSpPr>
          <p:cNvPr id="14" name="Text Placeholder 13">
            <a:extLst>
              <a:ext uri="{FF2B5EF4-FFF2-40B4-BE49-F238E27FC236}">
                <a16:creationId xmlns:a16="http://schemas.microsoft.com/office/drawing/2014/main" id="{E601EDD5-4C79-4482-BDEB-77F4C867F025}"/>
              </a:ext>
            </a:extLst>
          </p:cNvPr>
          <p:cNvSpPr>
            <a:spLocks noGrp="1"/>
          </p:cNvSpPr>
          <p:nvPr>
            <p:ph type="body" sz="quarter" idx="15"/>
          </p:nvPr>
        </p:nvSpPr>
        <p:spPr/>
        <p:txBody>
          <a:bodyPr/>
          <a:lstStyle/>
          <a:p>
            <a:endParaRPr lang="nb-NO"/>
          </a:p>
        </p:txBody>
      </p:sp>
      <p:sp>
        <p:nvSpPr>
          <p:cNvPr id="11" name="Rectangle 10">
            <a:extLst>
              <a:ext uri="{FF2B5EF4-FFF2-40B4-BE49-F238E27FC236}">
                <a16:creationId xmlns:a16="http://schemas.microsoft.com/office/drawing/2014/main" id="{B9CC93D9-21CE-4606-ACE4-55F178DC4EB9}"/>
              </a:ext>
            </a:extLst>
          </p:cNvPr>
          <p:cNvSpPr/>
          <p:nvPr/>
        </p:nvSpPr>
        <p:spPr>
          <a:xfrm>
            <a:off x="1649643" y="7637182"/>
            <a:ext cx="184731" cy="486287"/>
          </a:xfrm>
          <a:prstGeom prst="rect">
            <a:avLst/>
          </a:prstGeom>
        </p:spPr>
        <p:txBody>
          <a:bodyPr wrap="none">
            <a:spAutoFit/>
          </a:bodyPr>
          <a:lstStyle/>
          <a:p>
            <a:endParaRPr lang="nb-NO">
              <a:solidFill>
                <a:srgbClr val="FFE400"/>
              </a:solidFill>
            </a:endParaRPr>
          </a:p>
        </p:txBody>
      </p:sp>
    </p:spTree>
    <p:extLst>
      <p:ext uri="{BB962C8B-B14F-4D97-AF65-F5344CB8AC3E}">
        <p14:creationId xmlns:p14="http://schemas.microsoft.com/office/powerpoint/2010/main" val="3987419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865476-44DC-4632-A4E2-3D849875E2EC}"/>
              </a:ext>
            </a:extLst>
          </p:cNvPr>
          <p:cNvSpPr>
            <a:spLocks noGrp="1"/>
          </p:cNvSpPr>
          <p:nvPr>
            <p:ph type="sldNum" sz="quarter" idx="12"/>
          </p:nvPr>
        </p:nvSpPr>
        <p:spPr/>
        <p:txBody>
          <a:bodyPr/>
          <a:lstStyle/>
          <a:p>
            <a:fld id="{5751DFAA-887F-4071-8EAD-E8CA316FCF06}" type="slidenum">
              <a:rPr lang="nb-NO" smtClean="0"/>
              <a:t>5</a:t>
            </a:fld>
            <a:endParaRPr lang="nb-NO"/>
          </a:p>
        </p:txBody>
      </p:sp>
      <p:sp>
        <p:nvSpPr>
          <p:cNvPr id="3" name="Content Placeholder 2"/>
          <p:cNvSpPr>
            <a:spLocks noGrp="1"/>
          </p:cNvSpPr>
          <p:nvPr>
            <p:ph type="body" sz="quarter" idx="13"/>
          </p:nvPr>
        </p:nvSpPr>
        <p:spPr/>
        <p:txBody>
          <a:bodyPr>
            <a:normAutofit fontScale="92500" lnSpcReduction="10000"/>
          </a:bodyPr>
          <a:lstStyle/>
          <a:p>
            <a:pPr marL="0" indent="0" fontAlgn="base">
              <a:buNone/>
            </a:pPr>
            <a:r>
              <a:rPr lang="nb-NO" sz="3000" b="1">
                <a:cs typeface="Arial" panose="020B0604020202020204"/>
              </a:rPr>
              <a:t>De fleste studentene har en god studentopplevelse – men…</a:t>
            </a:r>
          </a:p>
          <a:p>
            <a:pPr fontAlgn="base"/>
            <a:r>
              <a:rPr lang="nb-NO" sz="2400"/>
              <a:t>Selv med positiv utvikling, scorer OsloMet for svakt på mange områder i Studiebarometeret</a:t>
            </a:r>
            <a:r>
              <a:rPr lang="en-US" sz="2400"/>
              <a:t>​</a:t>
            </a:r>
            <a:endParaRPr lang="nb-NO" sz="2400"/>
          </a:p>
          <a:p>
            <a:pPr fontAlgn="base"/>
            <a:r>
              <a:rPr lang="nb-NO" sz="2400" err="1"/>
              <a:t>SHoT</a:t>
            </a:r>
            <a:r>
              <a:rPr lang="nb-NO" sz="2400"/>
              <a:t>-undersøkelsen viser at OsloMet scorer for dårlig på studenttrivsel</a:t>
            </a:r>
            <a:endParaRPr lang="en-US" sz="2400"/>
          </a:p>
          <a:p>
            <a:pPr fontAlgn="base"/>
            <a:r>
              <a:rPr lang="nb-NO" sz="2400"/>
              <a:t>Kandidatundersøkelsene, </a:t>
            </a:r>
            <a:r>
              <a:rPr lang="nb-NO" sz="2400" err="1"/>
              <a:t>Studiestartsundersøkelsen</a:t>
            </a:r>
            <a:r>
              <a:rPr lang="nb-NO" sz="2400"/>
              <a:t>, Førsteårsstudenten, </a:t>
            </a:r>
            <a:br>
              <a:rPr lang="nb-NO" sz="2400"/>
            </a:br>
            <a:r>
              <a:rPr lang="nb-NO" sz="2400"/>
              <a:t>Sisteårsstudenten m.m. underbygger funn som viser at OsloMet blant annet må legge til rette for å bidra til økt studiekvalitet, trivsel i studiehverdagen, at studentene blir mer selvhjulpne</a:t>
            </a:r>
            <a:r>
              <a:rPr lang="en-US" sz="2400"/>
              <a:t>​</a:t>
            </a:r>
          </a:p>
          <a:p>
            <a:pPr fontAlgn="base"/>
            <a:r>
              <a:rPr lang="nb-NO" sz="2400"/>
              <a:t>Både vår egen </a:t>
            </a:r>
            <a:r>
              <a:rPr lang="nb-NO" sz="2400" b="1"/>
              <a:t>Strategi2024 </a:t>
            </a:r>
            <a:r>
              <a:rPr lang="nb-NO" sz="2400"/>
              <a:t>og føringer fra </a:t>
            </a:r>
            <a:r>
              <a:rPr lang="nb-NO" sz="2400" b="1"/>
              <a:t>departementet</a:t>
            </a:r>
            <a:r>
              <a:rPr lang="nb-NO" sz="2400"/>
              <a:t> understøtter satsingen på Den gode studentopplevelsen</a:t>
            </a:r>
          </a:p>
          <a:p>
            <a:pPr fontAlgn="base"/>
            <a:r>
              <a:rPr lang="nb-NO" sz="2400"/>
              <a:t>Satsingen svarer også ut ambisjonene i </a:t>
            </a:r>
            <a:r>
              <a:rPr lang="nb-NO" sz="2400" b="1"/>
              <a:t>Units handlingsplan </a:t>
            </a:r>
            <a:r>
              <a:rPr lang="nb-NO" sz="2400"/>
              <a:t>for digitalisering</a:t>
            </a:r>
            <a:endParaRPr lang="en-US" sz="2400"/>
          </a:p>
          <a:p>
            <a:pPr marL="553141" lvl="1">
              <a:spcAft>
                <a:spcPts val="1000"/>
              </a:spcAft>
              <a:buClr>
                <a:srgbClr val="FFDC00"/>
              </a:buClr>
            </a:pPr>
            <a:endParaRPr lang="nb-NO" sz="2198">
              <a:solidFill>
                <a:prstClr val="black"/>
              </a:solidFill>
            </a:endParaRPr>
          </a:p>
        </p:txBody>
      </p:sp>
      <p:sp>
        <p:nvSpPr>
          <p:cNvPr id="2" name="Title 1"/>
          <p:cNvSpPr>
            <a:spLocks noGrp="1"/>
          </p:cNvSpPr>
          <p:nvPr>
            <p:ph type="title"/>
          </p:nvPr>
        </p:nvSpPr>
        <p:spPr>
          <a:xfrm>
            <a:off x="972121" y="2374096"/>
            <a:ext cx="10324147" cy="664797"/>
          </a:xfrm>
        </p:spPr>
        <p:txBody>
          <a:bodyPr>
            <a:noAutofit/>
          </a:bodyPr>
          <a:lstStyle/>
          <a:p>
            <a:r>
              <a:rPr lang="nb-NO" sz="4000"/>
              <a:t>Hvorfor «Den gode studentopplevelsen»?</a:t>
            </a:r>
            <a:endParaRPr lang="nb-NO" sz="3798"/>
          </a:p>
        </p:txBody>
      </p:sp>
      <p:sp>
        <p:nvSpPr>
          <p:cNvPr id="5" name="Date Placeholder 4">
            <a:extLst>
              <a:ext uri="{FF2B5EF4-FFF2-40B4-BE49-F238E27FC236}">
                <a16:creationId xmlns:a16="http://schemas.microsoft.com/office/drawing/2014/main" id="{8E37101C-5A39-4ED5-9ACD-64E110599DE8}"/>
              </a:ext>
            </a:extLst>
          </p:cNvPr>
          <p:cNvSpPr>
            <a:spLocks noGrp="1"/>
          </p:cNvSpPr>
          <p:nvPr>
            <p:ph type="dt" sz="half" idx="10"/>
          </p:nvPr>
        </p:nvSpPr>
        <p:spPr/>
        <p:txBody>
          <a:bodyPr/>
          <a:lstStyle/>
          <a:p>
            <a:fld id="{79A4AAC5-18BB-4AAD-8E1B-C01EBF8A8A4D}" type="datetime1">
              <a:rPr lang="nb-NO" smtClean="0"/>
              <a:t>27.11.2020</a:t>
            </a:fld>
            <a:endParaRPr lang="nb-NO"/>
          </a:p>
        </p:txBody>
      </p:sp>
      <p:pic>
        <p:nvPicPr>
          <p:cNvPr id="9" name="Picture Placeholder 8" descr="A person in a yellow dress&#10;&#10;Description automatically generated">
            <a:extLst>
              <a:ext uri="{FF2B5EF4-FFF2-40B4-BE49-F238E27FC236}">
                <a16:creationId xmlns:a16="http://schemas.microsoft.com/office/drawing/2014/main" id="{D9647146-4C05-4476-86EA-BA960A6F9F53}"/>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00422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43F773-AA6B-4670-B205-A9B79AD8363A}"/>
              </a:ext>
            </a:extLst>
          </p:cNvPr>
          <p:cNvSpPr>
            <a:spLocks noGrp="1"/>
          </p:cNvSpPr>
          <p:nvPr>
            <p:ph type="dt" sz="half" idx="10"/>
          </p:nvPr>
        </p:nvSpPr>
        <p:spPr/>
        <p:txBody>
          <a:bodyPr/>
          <a:lstStyle/>
          <a:p>
            <a:fld id="{11427A90-63AA-4A12-9175-BA3E5EBC9FF9}" type="datetime1">
              <a:rPr lang="nb-NO" smtClean="0"/>
              <a:t>27.11.2020</a:t>
            </a:fld>
            <a:endParaRPr lang="nb-NO"/>
          </a:p>
        </p:txBody>
      </p:sp>
      <p:sp>
        <p:nvSpPr>
          <p:cNvPr id="3" name="Slide Number Placeholder 2">
            <a:extLst>
              <a:ext uri="{FF2B5EF4-FFF2-40B4-BE49-F238E27FC236}">
                <a16:creationId xmlns:a16="http://schemas.microsoft.com/office/drawing/2014/main" id="{E3A58D43-D999-4119-8A6D-22BCC8FD3FEB}"/>
              </a:ext>
            </a:extLst>
          </p:cNvPr>
          <p:cNvSpPr>
            <a:spLocks noGrp="1"/>
          </p:cNvSpPr>
          <p:nvPr>
            <p:ph type="sldNum" sz="quarter" idx="12"/>
          </p:nvPr>
        </p:nvSpPr>
        <p:spPr/>
        <p:txBody>
          <a:bodyPr/>
          <a:lstStyle/>
          <a:p>
            <a:fld id="{5751DFAA-887F-4071-8EAD-E8CA316FCF06}" type="slidenum">
              <a:rPr lang="nb-NO" smtClean="0"/>
              <a:t>6</a:t>
            </a:fld>
            <a:endParaRPr lang="nb-NO"/>
          </a:p>
        </p:txBody>
      </p:sp>
      <p:sp>
        <p:nvSpPr>
          <p:cNvPr id="4" name="Content Placeholder 3">
            <a:extLst>
              <a:ext uri="{FF2B5EF4-FFF2-40B4-BE49-F238E27FC236}">
                <a16:creationId xmlns:a16="http://schemas.microsoft.com/office/drawing/2014/main" id="{4177A8CD-CFD3-4D81-A649-23AF5473D180}"/>
              </a:ext>
            </a:extLst>
          </p:cNvPr>
          <p:cNvSpPr>
            <a:spLocks noGrp="1"/>
          </p:cNvSpPr>
          <p:nvPr>
            <p:ph idx="1"/>
          </p:nvPr>
        </p:nvSpPr>
        <p:spPr>
          <a:xfrm>
            <a:off x="972122" y="3492436"/>
            <a:ext cx="15373922" cy="5020643"/>
          </a:xfrm>
        </p:spPr>
        <p:txBody>
          <a:bodyPr vert="horz" lIns="0" tIns="0" rIns="0" bIns="0" rtlCol="0" anchor="t">
            <a:normAutofit fontScale="92500" lnSpcReduction="20000"/>
          </a:bodyPr>
          <a:lstStyle/>
          <a:p>
            <a:pPr marL="324485" indent="-324485"/>
            <a:r>
              <a:rPr lang="nb-NO" dirty="0"/>
              <a:t>Hvordan vi har jobbet for å inkludere studentene</a:t>
            </a:r>
          </a:p>
          <a:p>
            <a:pPr marL="838835" lvl="1" indent="-514350">
              <a:buFont typeface="+mj-lt"/>
              <a:buAutoNum type="arabicPeriod"/>
            </a:pPr>
            <a:r>
              <a:rPr lang="nb-NO" dirty="0"/>
              <a:t>Inkluderte programmets referansegruppe</a:t>
            </a:r>
            <a:endParaRPr lang="nb-NO" dirty="0">
              <a:cs typeface="Arial"/>
            </a:endParaRPr>
          </a:p>
          <a:p>
            <a:pPr marL="838835" lvl="1" indent="-514350">
              <a:buFont typeface="+mj-lt"/>
              <a:buAutoNum type="arabicPeriod"/>
            </a:pPr>
            <a:r>
              <a:rPr lang="nb-NO" dirty="0"/>
              <a:t>Presenterte programmet for studentparlamentet</a:t>
            </a:r>
            <a:endParaRPr lang="nb-NO" dirty="0">
              <a:cs typeface="Arial"/>
            </a:endParaRPr>
          </a:p>
          <a:p>
            <a:pPr marL="838835" lvl="1" indent="-514350">
              <a:buFont typeface="+mj-lt"/>
              <a:buAutoNum type="arabicPeriod"/>
            </a:pPr>
            <a:r>
              <a:rPr lang="nb-NO" dirty="0"/>
              <a:t>Har ansatt en studentassistent som bindeledd mellom programmet og studentene</a:t>
            </a:r>
            <a:endParaRPr lang="nb-NO" dirty="0">
              <a:cs typeface="Arial" panose="020B0604020202020204"/>
            </a:endParaRPr>
          </a:p>
          <a:p>
            <a:pPr marL="324485" lvl="1" indent="0">
              <a:buNone/>
            </a:pPr>
            <a:endParaRPr lang="nb-NO">
              <a:cs typeface="Arial" panose="020B0604020202020204"/>
            </a:endParaRPr>
          </a:p>
          <a:p>
            <a:pPr marL="649605" lvl="1" indent="-324485"/>
            <a:r>
              <a:rPr lang="nb-NO" sz="3600" dirty="0"/>
              <a:t>Hva har vi lært underveis</a:t>
            </a:r>
            <a:endParaRPr lang="nb-NO" sz="3600" dirty="0">
              <a:cs typeface="Arial"/>
            </a:endParaRPr>
          </a:p>
          <a:p>
            <a:pPr marL="649605" lvl="1" indent="-324485"/>
            <a:r>
              <a:rPr lang="nb-NO" dirty="0"/>
              <a:t>Sosiale medier var nøkkelen for å nå ut til studentene!</a:t>
            </a:r>
            <a:endParaRPr lang="nb-NO" dirty="0">
              <a:cs typeface="Arial"/>
            </a:endParaRPr>
          </a:p>
          <a:p>
            <a:pPr marL="324485" lvl="1" indent="0">
              <a:buNone/>
            </a:pPr>
            <a:r>
              <a:rPr lang="nb-NO" dirty="0"/>
              <a:t>Vi lanserte en </a:t>
            </a:r>
            <a:r>
              <a:rPr lang="nb-NO" dirty="0" err="1"/>
              <a:t>insta</a:t>
            </a:r>
            <a:r>
              <a:rPr lang="nb-NO" dirty="0"/>
              <a:t>-story på </a:t>
            </a:r>
            <a:r>
              <a:rPr lang="nb-NO" dirty="0" err="1"/>
              <a:t>OsloMets</a:t>
            </a:r>
            <a:r>
              <a:rPr lang="nb-NO" dirty="0"/>
              <a:t> </a:t>
            </a:r>
            <a:r>
              <a:rPr lang="nb-NO" dirty="0" err="1"/>
              <a:t>instagram</a:t>
            </a:r>
            <a:r>
              <a:rPr lang="nb-NO" dirty="0"/>
              <a:t> hvor vi spurte studentene om å delta i vår studentgruppe – fikk umiddelbar respons fra 15 studenter</a:t>
            </a:r>
            <a:endParaRPr lang="nb-NO" dirty="0">
              <a:cs typeface="Arial"/>
            </a:endParaRPr>
          </a:p>
          <a:p>
            <a:pPr marL="781685" lvl="1" indent="-457200"/>
            <a:r>
              <a:rPr lang="nb-NO" dirty="0">
                <a:cs typeface="Arial"/>
              </a:rPr>
              <a:t>Stort studentengasjement når studentene opplever at de har reel påvirkning på utvikling av programmet. Eksempler er studenter som er med i prosjektgrupper, studenter kan gi innspill på hva DGS bør fokusere fremover</a:t>
            </a:r>
          </a:p>
        </p:txBody>
      </p:sp>
      <p:sp>
        <p:nvSpPr>
          <p:cNvPr id="5" name="Title 4">
            <a:extLst>
              <a:ext uri="{FF2B5EF4-FFF2-40B4-BE49-F238E27FC236}">
                <a16:creationId xmlns:a16="http://schemas.microsoft.com/office/drawing/2014/main" id="{E1E731FF-B797-4542-BB87-09B75687A6F6}"/>
              </a:ext>
            </a:extLst>
          </p:cNvPr>
          <p:cNvSpPr>
            <a:spLocks noGrp="1"/>
          </p:cNvSpPr>
          <p:nvPr>
            <p:ph type="title"/>
          </p:nvPr>
        </p:nvSpPr>
        <p:spPr/>
        <p:txBody>
          <a:bodyPr/>
          <a:lstStyle/>
          <a:p>
            <a:r>
              <a:rPr lang="nb-NO"/>
              <a:t>Hvordan få studentene med på laget?</a:t>
            </a:r>
          </a:p>
        </p:txBody>
      </p:sp>
    </p:spTree>
    <p:extLst>
      <p:ext uri="{BB962C8B-B14F-4D97-AF65-F5344CB8AC3E}">
        <p14:creationId xmlns:p14="http://schemas.microsoft.com/office/powerpoint/2010/main" val="77059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looking at the camera&#10;&#10;Description automatically generated">
            <a:extLst>
              <a:ext uri="{FF2B5EF4-FFF2-40B4-BE49-F238E27FC236}">
                <a16:creationId xmlns:a16="http://schemas.microsoft.com/office/drawing/2014/main" id="{B62EFFAE-C5F7-4D17-9342-3E50F2FFA742}"/>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A83AF16-B933-4085-A2C9-6B707ACBA161}"/>
              </a:ext>
            </a:extLst>
          </p:cNvPr>
          <p:cNvSpPr>
            <a:spLocks noGrp="1"/>
          </p:cNvSpPr>
          <p:nvPr>
            <p:ph type="title"/>
          </p:nvPr>
        </p:nvSpPr>
        <p:spPr/>
        <p:txBody>
          <a:bodyPr>
            <a:normAutofit/>
          </a:bodyPr>
          <a:lstStyle/>
          <a:p>
            <a:r>
              <a:rPr lang="nb-NO" sz="6257"/>
              <a:t>studentenes perspektiv- Brukerorientering som premiss !</a:t>
            </a:r>
          </a:p>
        </p:txBody>
      </p:sp>
      <p:sp>
        <p:nvSpPr>
          <p:cNvPr id="5" name="Text Placeholder 4">
            <a:extLst>
              <a:ext uri="{FF2B5EF4-FFF2-40B4-BE49-F238E27FC236}">
                <a16:creationId xmlns:a16="http://schemas.microsoft.com/office/drawing/2014/main" id="{2DFBD7B6-73FC-4534-B2E9-37B6152193B1}"/>
              </a:ext>
            </a:extLst>
          </p:cNvPr>
          <p:cNvSpPr>
            <a:spLocks noGrp="1"/>
          </p:cNvSpPr>
          <p:nvPr>
            <p:ph type="body" idx="14"/>
          </p:nvPr>
        </p:nvSpPr>
        <p:spPr/>
        <p:txBody>
          <a:bodyPr/>
          <a:lstStyle/>
          <a:p>
            <a:endParaRPr lang="nb-NO"/>
          </a:p>
        </p:txBody>
      </p:sp>
      <p:sp>
        <p:nvSpPr>
          <p:cNvPr id="6" name="Text Placeholder 5">
            <a:extLst>
              <a:ext uri="{FF2B5EF4-FFF2-40B4-BE49-F238E27FC236}">
                <a16:creationId xmlns:a16="http://schemas.microsoft.com/office/drawing/2014/main" id="{5B6AE280-A20B-4DD7-9198-3E0B9F2E733B}"/>
              </a:ext>
            </a:extLst>
          </p:cNvPr>
          <p:cNvSpPr>
            <a:spLocks noGrp="1"/>
          </p:cNvSpPr>
          <p:nvPr>
            <p:ph type="body" sz="quarter" idx="15"/>
          </p:nvPr>
        </p:nvSpPr>
        <p:spPr/>
        <p:txBody>
          <a:bodyPr/>
          <a:lstStyle/>
          <a:p>
            <a:endParaRPr lang="nb-NO"/>
          </a:p>
        </p:txBody>
      </p:sp>
      <p:sp>
        <p:nvSpPr>
          <p:cNvPr id="2" name="Slide Number Placeholder 1">
            <a:extLst>
              <a:ext uri="{FF2B5EF4-FFF2-40B4-BE49-F238E27FC236}">
                <a16:creationId xmlns:a16="http://schemas.microsoft.com/office/drawing/2014/main" id="{DBD3F0BE-FF86-45F8-A2FB-ADCECBAC2ABE}"/>
              </a:ext>
            </a:extLst>
          </p:cNvPr>
          <p:cNvSpPr>
            <a:spLocks noGrp="1"/>
          </p:cNvSpPr>
          <p:nvPr>
            <p:ph type="sldNum" sz="quarter" idx="12"/>
          </p:nvPr>
        </p:nvSpPr>
        <p:spPr/>
        <p:txBody>
          <a:bodyPr/>
          <a:lstStyle/>
          <a:p>
            <a:fld id="{144EAE02-D0ED-4232-BB86-9B482BFA6354}" type="slidenum">
              <a:rPr lang="en-US" smtClean="0"/>
              <a:t>7</a:t>
            </a:fld>
            <a:endParaRPr lang="en-US"/>
          </a:p>
        </p:txBody>
      </p:sp>
      <p:sp>
        <p:nvSpPr>
          <p:cNvPr id="4" name="Date Placeholder 3">
            <a:extLst>
              <a:ext uri="{FF2B5EF4-FFF2-40B4-BE49-F238E27FC236}">
                <a16:creationId xmlns:a16="http://schemas.microsoft.com/office/drawing/2014/main" id="{C15EB854-4021-45DB-9FF2-71C216FA2167}"/>
              </a:ext>
            </a:extLst>
          </p:cNvPr>
          <p:cNvSpPr>
            <a:spLocks noGrp="1"/>
          </p:cNvSpPr>
          <p:nvPr>
            <p:ph type="dt" sz="half" idx="10"/>
          </p:nvPr>
        </p:nvSpPr>
        <p:spPr/>
        <p:txBody>
          <a:bodyPr/>
          <a:lstStyle/>
          <a:p>
            <a:fld id="{87699D9D-CA0A-4C56-8A3A-1C76D035DC06}" type="datetime1">
              <a:rPr lang="nb-NO" smtClean="0"/>
              <a:t>27.11.2020</a:t>
            </a:fld>
            <a:endParaRPr lang="en-US"/>
          </a:p>
        </p:txBody>
      </p:sp>
    </p:spTree>
    <p:extLst>
      <p:ext uri="{BB962C8B-B14F-4D97-AF65-F5344CB8AC3E}">
        <p14:creationId xmlns:p14="http://schemas.microsoft.com/office/powerpoint/2010/main" val="4291267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760066" y="1292683"/>
            <a:ext cx="11467781" cy="664797"/>
          </a:xfrm>
        </p:spPr>
        <p:txBody>
          <a:bodyPr>
            <a:normAutofit fontScale="90000"/>
          </a:bodyPr>
          <a:lstStyle/>
          <a:p>
            <a:r>
              <a:rPr lang="nb-NO"/>
              <a:t>Den gode studentopplevelsen ved OsloMet</a:t>
            </a:r>
          </a:p>
        </p:txBody>
      </p:sp>
      <p:sp>
        <p:nvSpPr>
          <p:cNvPr id="9" name="Ellipse 8">
            <a:extLst>
              <a:ext uri="{FF2B5EF4-FFF2-40B4-BE49-F238E27FC236}">
                <a16:creationId xmlns:a16="http://schemas.microsoft.com/office/drawing/2014/main" id="{A5FDE62A-FFB1-8A40-8417-04284CD9A8E0}"/>
              </a:ext>
            </a:extLst>
          </p:cNvPr>
          <p:cNvSpPr/>
          <p:nvPr/>
        </p:nvSpPr>
        <p:spPr>
          <a:xfrm>
            <a:off x="1024097" y="6172619"/>
            <a:ext cx="618978" cy="618978"/>
          </a:xfrm>
          <a:prstGeom prst="ellipse">
            <a:avLst/>
          </a:prstGeom>
          <a:solidFill>
            <a:srgbClr val="FFDC00"/>
          </a:solidFill>
          <a:ln>
            <a:solidFill>
              <a:srgbClr val="FF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b="1">
              <a:solidFill>
                <a:schemeClr val="bg2">
                  <a:lumMod val="75000"/>
                </a:schemeClr>
              </a:solidFill>
            </a:endParaRPr>
          </a:p>
        </p:txBody>
      </p:sp>
      <p:sp>
        <p:nvSpPr>
          <p:cNvPr id="11" name="Ellipse 10">
            <a:extLst>
              <a:ext uri="{FF2B5EF4-FFF2-40B4-BE49-F238E27FC236}">
                <a16:creationId xmlns:a16="http://schemas.microsoft.com/office/drawing/2014/main" id="{8D7D5C9F-8B93-6748-A76D-01D7CD5B0698}"/>
              </a:ext>
            </a:extLst>
          </p:cNvPr>
          <p:cNvSpPr/>
          <p:nvPr/>
        </p:nvSpPr>
        <p:spPr>
          <a:xfrm>
            <a:off x="3748793" y="6198407"/>
            <a:ext cx="618978" cy="6189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b="1">
              <a:solidFill>
                <a:schemeClr val="tx1"/>
              </a:solidFill>
            </a:endParaRPr>
          </a:p>
        </p:txBody>
      </p:sp>
      <p:sp>
        <p:nvSpPr>
          <p:cNvPr id="12" name="TekstSylinder 11">
            <a:extLst>
              <a:ext uri="{FF2B5EF4-FFF2-40B4-BE49-F238E27FC236}">
                <a16:creationId xmlns:a16="http://schemas.microsoft.com/office/drawing/2014/main" id="{C916AF90-B07E-7742-B37E-03CE8A7655FF}"/>
              </a:ext>
            </a:extLst>
          </p:cNvPr>
          <p:cNvSpPr txBox="1"/>
          <p:nvPr/>
        </p:nvSpPr>
        <p:spPr>
          <a:xfrm>
            <a:off x="561056" y="6990001"/>
            <a:ext cx="2523448" cy="400110"/>
          </a:xfrm>
          <a:prstGeom prst="rect">
            <a:avLst/>
          </a:prstGeom>
          <a:noFill/>
        </p:spPr>
        <p:txBody>
          <a:bodyPr wrap="square" rtlCol="0">
            <a:spAutoFit/>
          </a:bodyPr>
          <a:lstStyle/>
          <a:p>
            <a:r>
              <a:rPr lang="nb-NO" sz="2000" b="1"/>
              <a:t>Før du søker</a:t>
            </a:r>
          </a:p>
        </p:txBody>
      </p:sp>
      <p:sp>
        <p:nvSpPr>
          <p:cNvPr id="14" name="TekstSylinder 13">
            <a:extLst>
              <a:ext uri="{FF2B5EF4-FFF2-40B4-BE49-F238E27FC236}">
                <a16:creationId xmlns:a16="http://schemas.microsoft.com/office/drawing/2014/main" id="{7B68D50A-6F70-B249-AFF7-F1EE7A67EAD9}"/>
              </a:ext>
            </a:extLst>
          </p:cNvPr>
          <p:cNvSpPr txBox="1"/>
          <p:nvPr/>
        </p:nvSpPr>
        <p:spPr>
          <a:xfrm>
            <a:off x="2955847" y="6987047"/>
            <a:ext cx="3005952" cy="400110"/>
          </a:xfrm>
          <a:prstGeom prst="rect">
            <a:avLst/>
          </a:prstGeom>
          <a:noFill/>
        </p:spPr>
        <p:txBody>
          <a:bodyPr wrap="square" rtlCol="0">
            <a:spAutoFit/>
          </a:bodyPr>
          <a:lstStyle/>
          <a:p>
            <a:pPr algn="ctr"/>
            <a:r>
              <a:rPr lang="nb-NO" sz="2000" b="1"/>
              <a:t>Du søker</a:t>
            </a:r>
          </a:p>
        </p:txBody>
      </p:sp>
      <p:sp>
        <p:nvSpPr>
          <p:cNvPr id="19" name="Ellipse 18">
            <a:extLst>
              <a:ext uri="{FF2B5EF4-FFF2-40B4-BE49-F238E27FC236}">
                <a16:creationId xmlns:a16="http://schemas.microsoft.com/office/drawing/2014/main" id="{9FF94691-CC4E-1349-AFCC-7D1B2EA15B38}"/>
              </a:ext>
            </a:extLst>
          </p:cNvPr>
          <p:cNvSpPr/>
          <p:nvPr/>
        </p:nvSpPr>
        <p:spPr>
          <a:xfrm>
            <a:off x="6793376" y="6198407"/>
            <a:ext cx="618978" cy="6189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b="1">
              <a:solidFill>
                <a:schemeClr val="tx1"/>
              </a:solidFill>
            </a:endParaRPr>
          </a:p>
        </p:txBody>
      </p:sp>
      <p:sp>
        <p:nvSpPr>
          <p:cNvPr id="20" name="TekstSylinder 19">
            <a:extLst>
              <a:ext uri="{FF2B5EF4-FFF2-40B4-BE49-F238E27FC236}">
                <a16:creationId xmlns:a16="http://schemas.microsoft.com/office/drawing/2014/main" id="{4E51DDB8-1701-3F4E-9D66-A6FCFB63232D}"/>
              </a:ext>
            </a:extLst>
          </p:cNvPr>
          <p:cNvSpPr txBox="1"/>
          <p:nvPr/>
        </p:nvSpPr>
        <p:spPr>
          <a:xfrm>
            <a:off x="6056855" y="6990001"/>
            <a:ext cx="2710999" cy="400110"/>
          </a:xfrm>
          <a:prstGeom prst="rect">
            <a:avLst/>
          </a:prstGeom>
          <a:noFill/>
        </p:spPr>
        <p:txBody>
          <a:bodyPr wrap="square" rtlCol="0">
            <a:spAutoFit/>
          </a:bodyPr>
          <a:lstStyle/>
          <a:p>
            <a:pPr algn="ctr"/>
            <a:r>
              <a:rPr lang="nb-NO" sz="2000" b="1"/>
              <a:t>Du starter</a:t>
            </a:r>
          </a:p>
        </p:txBody>
      </p:sp>
      <p:sp>
        <p:nvSpPr>
          <p:cNvPr id="23" name="Ellipse 22">
            <a:extLst>
              <a:ext uri="{FF2B5EF4-FFF2-40B4-BE49-F238E27FC236}">
                <a16:creationId xmlns:a16="http://schemas.microsoft.com/office/drawing/2014/main" id="{6CCC3346-A1E2-5A4E-8CF5-AF12865C678F}"/>
              </a:ext>
            </a:extLst>
          </p:cNvPr>
          <p:cNvSpPr/>
          <p:nvPr/>
        </p:nvSpPr>
        <p:spPr>
          <a:xfrm>
            <a:off x="10083073" y="6206693"/>
            <a:ext cx="618978" cy="6189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b="1">
              <a:solidFill>
                <a:schemeClr val="tx1"/>
              </a:solidFill>
            </a:endParaRPr>
          </a:p>
        </p:txBody>
      </p:sp>
      <p:sp>
        <p:nvSpPr>
          <p:cNvPr id="24" name="TekstSylinder 23">
            <a:extLst>
              <a:ext uri="{FF2B5EF4-FFF2-40B4-BE49-F238E27FC236}">
                <a16:creationId xmlns:a16="http://schemas.microsoft.com/office/drawing/2014/main" id="{CF880218-4EFD-A448-963C-A9CEAB63EA97}"/>
              </a:ext>
            </a:extLst>
          </p:cNvPr>
          <p:cNvSpPr txBox="1"/>
          <p:nvPr/>
        </p:nvSpPr>
        <p:spPr>
          <a:xfrm>
            <a:off x="9092941" y="6987047"/>
            <a:ext cx="2980304" cy="400110"/>
          </a:xfrm>
          <a:prstGeom prst="rect">
            <a:avLst/>
          </a:prstGeom>
          <a:noFill/>
        </p:spPr>
        <p:txBody>
          <a:bodyPr wrap="square" rtlCol="0">
            <a:spAutoFit/>
          </a:bodyPr>
          <a:lstStyle/>
          <a:p>
            <a:pPr algn="ctr"/>
            <a:r>
              <a:rPr lang="nb-NO" sz="2000" b="1"/>
              <a:t>Underveis</a:t>
            </a:r>
          </a:p>
        </p:txBody>
      </p:sp>
      <p:sp>
        <p:nvSpPr>
          <p:cNvPr id="28" name="Ellipse 27">
            <a:extLst>
              <a:ext uri="{FF2B5EF4-FFF2-40B4-BE49-F238E27FC236}">
                <a16:creationId xmlns:a16="http://schemas.microsoft.com/office/drawing/2014/main" id="{770C47B0-3EC1-B447-A2BF-6414BDA2405E}"/>
              </a:ext>
            </a:extLst>
          </p:cNvPr>
          <p:cNvSpPr/>
          <p:nvPr/>
        </p:nvSpPr>
        <p:spPr>
          <a:xfrm>
            <a:off x="13349790" y="6198407"/>
            <a:ext cx="618978" cy="6189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b="1">
              <a:solidFill>
                <a:schemeClr val="tx1"/>
              </a:solidFill>
            </a:endParaRPr>
          </a:p>
        </p:txBody>
      </p:sp>
      <p:cxnSp>
        <p:nvCxnSpPr>
          <p:cNvPr id="36" name="Rett linje 35">
            <a:extLst>
              <a:ext uri="{FF2B5EF4-FFF2-40B4-BE49-F238E27FC236}">
                <a16:creationId xmlns:a16="http://schemas.microsoft.com/office/drawing/2014/main" id="{8406206B-ACFC-7442-A862-86714BC8F05B}"/>
              </a:ext>
            </a:extLst>
          </p:cNvPr>
          <p:cNvCxnSpPr>
            <a:stCxn id="9" idx="6"/>
            <a:endCxn id="11" idx="2"/>
          </p:cNvCxnSpPr>
          <p:nvPr/>
        </p:nvCxnSpPr>
        <p:spPr>
          <a:xfrm>
            <a:off x="1643075" y="6482108"/>
            <a:ext cx="2105718" cy="25788"/>
          </a:xfrm>
          <a:prstGeom prst="line">
            <a:avLst/>
          </a:prstGeom>
          <a:ln w="76200"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cxnSp>
        <p:nvCxnSpPr>
          <p:cNvPr id="41" name="Rett linje 40">
            <a:extLst>
              <a:ext uri="{FF2B5EF4-FFF2-40B4-BE49-F238E27FC236}">
                <a16:creationId xmlns:a16="http://schemas.microsoft.com/office/drawing/2014/main" id="{8EF0DA4E-93C6-8542-8AF6-7266D3FA2E15}"/>
              </a:ext>
            </a:extLst>
          </p:cNvPr>
          <p:cNvCxnSpPr>
            <a:stCxn id="11" idx="6"/>
            <a:endCxn id="19" idx="2"/>
          </p:cNvCxnSpPr>
          <p:nvPr/>
        </p:nvCxnSpPr>
        <p:spPr>
          <a:xfrm>
            <a:off x="4367771" y="6507896"/>
            <a:ext cx="2425605" cy="0"/>
          </a:xfrm>
          <a:prstGeom prst="line">
            <a:avLst/>
          </a:prstGeom>
          <a:ln w="76200" cap="rnd">
            <a:solidFill>
              <a:schemeClr val="bg2">
                <a:lumMod val="9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3" name="Rett linje 42">
            <a:extLst>
              <a:ext uri="{FF2B5EF4-FFF2-40B4-BE49-F238E27FC236}">
                <a16:creationId xmlns:a16="http://schemas.microsoft.com/office/drawing/2014/main" id="{1617EAB2-A49A-D946-9A19-8525FC1602B0}"/>
              </a:ext>
            </a:extLst>
          </p:cNvPr>
          <p:cNvCxnSpPr>
            <a:stCxn id="19" idx="6"/>
            <a:endCxn id="23" idx="2"/>
          </p:cNvCxnSpPr>
          <p:nvPr/>
        </p:nvCxnSpPr>
        <p:spPr>
          <a:xfrm>
            <a:off x="7412354" y="6507896"/>
            <a:ext cx="2670719" cy="8286"/>
          </a:xfrm>
          <a:prstGeom prst="line">
            <a:avLst/>
          </a:prstGeom>
          <a:ln w="76200" cap="rnd">
            <a:solidFill>
              <a:schemeClr val="bg2">
                <a:lumMod val="9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5" name="Rett linje 44">
            <a:extLst>
              <a:ext uri="{FF2B5EF4-FFF2-40B4-BE49-F238E27FC236}">
                <a16:creationId xmlns:a16="http://schemas.microsoft.com/office/drawing/2014/main" id="{111BF3E3-0491-464B-8C00-73B231FA0115}"/>
              </a:ext>
            </a:extLst>
          </p:cNvPr>
          <p:cNvCxnSpPr>
            <a:stCxn id="23" idx="6"/>
            <a:endCxn id="28" idx="2"/>
          </p:cNvCxnSpPr>
          <p:nvPr/>
        </p:nvCxnSpPr>
        <p:spPr>
          <a:xfrm flipV="1">
            <a:off x="10702051" y="6507896"/>
            <a:ext cx="2647739" cy="8286"/>
          </a:xfrm>
          <a:prstGeom prst="line">
            <a:avLst/>
          </a:prstGeom>
          <a:ln w="76200" cap="rnd">
            <a:solidFill>
              <a:schemeClr val="bg2">
                <a:lumMod val="9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8" name="Bilde 7">
            <a:extLst>
              <a:ext uri="{FF2B5EF4-FFF2-40B4-BE49-F238E27FC236}">
                <a16:creationId xmlns:a16="http://schemas.microsoft.com/office/drawing/2014/main" id="{CAC22537-F676-384C-B3D0-58F984AC81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989" y="3124557"/>
            <a:ext cx="2986825" cy="3036031"/>
          </a:xfrm>
          <a:prstGeom prst="rect">
            <a:avLst/>
          </a:prstGeom>
        </p:spPr>
      </p:pic>
      <p:sp>
        <p:nvSpPr>
          <p:cNvPr id="49" name="TekstSylinder 48">
            <a:extLst>
              <a:ext uri="{FF2B5EF4-FFF2-40B4-BE49-F238E27FC236}">
                <a16:creationId xmlns:a16="http://schemas.microsoft.com/office/drawing/2014/main" id="{D2F3007C-0FD5-C049-91A1-93C99CB8F511}"/>
              </a:ext>
            </a:extLst>
          </p:cNvPr>
          <p:cNvSpPr txBox="1"/>
          <p:nvPr/>
        </p:nvSpPr>
        <p:spPr>
          <a:xfrm>
            <a:off x="12418143" y="6987047"/>
            <a:ext cx="2523448" cy="400110"/>
          </a:xfrm>
          <a:prstGeom prst="rect">
            <a:avLst/>
          </a:prstGeom>
          <a:noFill/>
        </p:spPr>
        <p:txBody>
          <a:bodyPr wrap="square" rtlCol="0">
            <a:spAutoFit/>
          </a:bodyPr>
          <a:lstStyle/>
          <a:p>
            <a:pPr algn="ctr"/>
            <a:r>
              <a:rPr lang="nb-NO" sz="2000" b="1"/>
              <a:t>Læring hele livet</a:t>
            </a:r>
          </a:p>
        </p:txBody>
      </p:sp>
      <p:pic>
        <p:nvPicPr>
          <p:cNvPr id="13" name="Picture 12">
            <a:extLst>
              <a:ext uri="{FF2B5EF4-FFF2-40B4-BE49-F238E27FC236}">
                <a16:creationId xmlns:a16="http://schemas.microsoft.com/office/drawing/2014/main" id="{F738F872-109F-45C6-ABF7-761F9621FC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4628" y="3263522"/>
            <a:ext cx="1278813" cy="2456850"/>
          </a:xfrm>
          <a:prstGeom prst="rect">
            <a:avLst/>
          </a:prstGeom>
        </p:spPr>
      </p:pic>
      <p:pic>
        <p:nvPicPr>
          <p:cNvPr id="3" name="Picture 2">
            <a:extLst>
              <a:ext uri="{FF2B5EF4-FFF2-40B4-BE49-F238E27FC236}">
                <a16:creationId xmlns:a16="http://schemas.microsoft.com/office/drawing/2014/main" id="{62B0274B-C9F0-4FB3-983E-786D153EB6B4}"/>
              </a:ext>
            </a:extLst>
          </p:cNvPr>
          <p:cNvPicPr>
            <a:picLocks noChangeAspect="1"/>
          </p:cNvPicPr>
          <p:nvPr/>
        </p:nvPicPr>
        <p:blipFill>
          <a:blip r:embed="rId5"/>
          <a:stretch>
            <a:fillRect/>
          </a:stretch>
        </p:blipFill>
        <p:spPr>
          <a:xfrm>
            <a:off x="12501847" y="2110370"/>
            <a:ext cx="3090940" cy="3243353"/>
          </a:xfrm>
          <a:prstGeom prst="rect">
            <a:avLst/>
          </a:prstGeom>
        </p:spPr>
      </p:pic>
      <p:sp>
        <p:nvSpPr>
          <p:cNvPr id="5" name="Rectangle 4">
            <a:extLst>
              <a:ext uri="{FF2B5EF4-FFF2-40B4-BE49-F238E27FC236}">
                <a16:creationId xmlns:a16="http://schemas.microsoft.com/office/drawing/2014/main" id="{E71D6C85-5C41-44DF-8DAA-272A24D41B6E}"/>
              </a:ext>
            </a:extLst>
          </p:cNvPr>
          <p:cNvSpPr/>
          <p:nvPr/>
        </p:nvSpPr>
        <p:spPr>
          <a:xfrm>
            <a:off x="480332" y="7967480"/>
            <a:ext cx="14921023" cy="400110"/>
          </a:xfrm>
          <a:prstGeom prst="rect">
            <a:avLst/>
          </a:prstGeom>
          <a:solidFill>
            <a:srgbClr val="FFDC00"/>
          </a:solidFill>
        </p:spPr>
        <p:txBody>
          <a:bodyPr wrap="square">
            <a:spAutoFit/>
          </a:bodyPr>
          <a:lstStyle/>
          <a:p>
            <a:pPr algn="ctr"/>
            <a:r>
              <a:rPr lang="nb-NO" sz="2000" b="1"/>
              <a:t>Studenter opplever i dag utfordringer knyttet til de ulike kontaktpunktene med OsloMet</a:t>
            </a:r>
          </a:p>
        </p:txBody>
      </p:sp>
      <p:sp>
        <p:nvSpPr>
          <p:cNvPr id="6" name="Date Placeholder 5">
            <a:extLst>
              <a:ext uri="{FF2B5EF4-FFF2-40B4-BE49-F238E27FC236}">
                <a16:creationId xmlns:a16="http://schemas.microsoft.com/office/drawing/2014/main" id="{702DAB56-5E1B-4BDC-AA0A-89A0B39ED31E}"/>
              </a:ext>
            </a:extLst>
          </p:cNvPr>
          <p:cNvSpPr>
            <a:spLocks noGrp="1"/>
          </p:cNvSpPr>
          <p:nvPr>
            <p:ph type="dt" sz="half" idx="10"/>
          </p:nvPr>
        </p:nvSpPr>
        <p:spPr/>
        <p:txBody>
          <a:bodyPr/>
          <a:lstStyle/>
          <a:p>
            <a:fld id="{4EF20629-C732-4373-8A34-722259446A1F}" type="datetime1">
              <a:rPr lang="nb-NO" smtClean="0"/>
              <a:t>27.11.2020</a:t>
            </a:fld>
            <a:endParaRPr lang="nb-NO"/>
          </a:p>
        </p:txBody>
      </p:sp>
      <p:sp>
        <p:nvSpPr>
          <p:cNvPr id="7" name="Slide Number Placeholder 6">
            <a:extLst>
              <a:ext uri="{FF2B5EF4-FFF2-40B4-BE49-F238E27FC236}">
                <a16:creationId xmlns:a16="http://schemas.microsoft.com/office/drawing/2014/main" id="{F7AC7BF0-EAB0-47C4-88A7-8641322309B4}"/>
              </a:ext>
            </a:extLst>
          </p:cNvPr>
          <p:cNvSpPr>
            <a:spLocks noGrp="1"/>
          </p:cNvSpPr>
          <p:nvPr>
            <p:ph type="sldNum" sz="quarter" idx="12"/>
          </p:nvPr>
        </p:nvSpPr>
        <p:spPr/>
        <p:txBody>
          <a:bodyPr/>
          <a:lstStyle/>
          <a:p>
            <a:fld id="{5751DFAA-887F-4071-8EAD-E8CA316FCF06}" type="slidenum">
              <a:rPr lang="nb-NO" smtClean="0"/>
              <a:pPr/>
              <a:t>8</a:t>
            </a:fld>
            <a:endParaRPr lang="nb-NO"/>
          </a:p>
        </p:txBody>
      </p:sp>
      <p:grpSp>
        <p:nvGrpSpPr>
          <p:cNvPr id="17" name="Group 16">
            <a:extLst>
              <a:ext uri="{FF2B5EF4-FFF2-40B4-BE49-F238E27FC236}">
                <a16:creationId xmlns:a16="http://schemas.microsoft.com/office/drawing/2014/main" id="{3AA125B0-AD3B-4E89-AB79-EAE372FA62CF}"/>
              </a:ext>
            </a:extLst>
          </p:cNvPr>
          <p:cNvGrpSpPr/>
          <p:nvPr/>
        </p:nvGrpSpPr>
        <p:grpSpPr>
          <a:xfrm>
            <a:off x="1212042" y="2044224"/>
            <a:ext cx="4059739" cy="4482048"/>
            <a:chOff x="1212042" y="2044224"/>
            <a:chExt cx="4059739" cy="4482048"/>
          </a:xfrm>
        </p:grpSpPr>
        <p:pic>
          <p:nvPicPr>
            <p:cNvPr id="10" name="Picture 9">
              <a:extLst>
                <a:ext uri="{FF2B5EF4-FFF2-40B4-BE49-F238E27FC236}">
                  <a16:creationId xmlns:a16="http://schemas.microsoft.com/office/drawing/2014/main" id="{E32378F0-5F40-4D1D-A803-D603C135B2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12042" y="2044224"/>
              <a:ext cx="4059739" cy="4482048"/>
            </a:xfrm>
            <a:prstGeom prst="rect">
              <a:avLst/>
            </a:prstGeom>
          </p:spPr>
        </p:pic>
        <p:grpSp>
          <p:nvGrpSpPr>
            <p:cNvPr id="16" name="Group 15">
              <a:extLst>
                <a:ext uri="{FF2B5EF4-FFF2-40B4-BE49-F238E27FC236}">
                  <a16:creationId xmlns:a16="http://schemas.microsoft.com/office/drawing/2014/main" id="{06A7B03F-DC4E-4AD4-A1E7-5E6D609A5D91}"/>
                </a:ext>
              </a:extLst>
            </p:cNvPr>
            <p:cNvGrpSpPr/>
            <p:nvPr/>
          </p:nvGrpSpPr>
          <p:grpSpPr>
            <a:xfrm>
              <a:off x="1391817" y="2350450"/>
              <a:ext cx="3761085" cy="1611428"/>
              <a:chOff x="1391817" y="2350450"/>
              <a:chExt cx="3761085" cy="1611428"/>
            </a:xfrm>
          </p:grpSpPr>
          <p:sp>
            <p:nvSpPr>
              <p:cNvPr id="15" name="Oval 14">
                <a:extLst>
                  <a:ext uri="{FF2B5EF4-FFF2-40B4-BE49-F238E27FC236}">
                    <a16:creationId xmlns:a16="http://schemas.microsoft.com/office/drawing/2014/main" id="{DA5973AC-3EAF-475F-9E3F-D03E2F0558C1}"/>
                  </a:ext>
                </a:extLst>
              </p:cNvPr>
              <p:cNvSpPr/>
              <p:nvPr/>
            </p:nvSpPr>
            <p:spPr>
              <a:xfrm>
                <a:off x="3012436" y="2410552"/>
                <a:ext cx="1254764" cy="433677"/>
              </a:xfrm>
              <a:prstGeom prst="ellips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31">
                <a:extLst>
                  <a:ext uri="{FF2B5EF4-FFF2-40B4-BE49-F238E27FC236}">
                    <a16:creationId xmlns:a16="http://schemas.microsoft.com/office/drawing/2014/main" id="{6DCDE576-8827-4715-A946-7593A7D29FFC}"/>
                  </a:ext>
                </a:extLst>
              </p:cNvPr>
              <p:cNvSpPr/>
              <p:nvPr/>
            </p:nvSpPr>
            <p:spPr>
              <a:xfrm>
                <a:off x="3797300" y="3210557"/>
                <a:ext cx="829550" cy="4336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Oval 32">
                <a:extLst>
                  <a:ext uri="{FF2B5EF4-FFF2-40B4-BE49-F238E27FC236}">
                    <a16:creationId xmlns:a16="http://schemas.microsoft.com/office/drawing/2014/main" id="{E21F9075-529F-431E-9C26-574D2DA4AF5F}"/>
                  </a:ext>
                </a:extLst>
              </p:cNvPr>
              <p:cNvSpPr/>
              <p:nvPr/>
            </p:nvSpPr>
            <p:spPr>
              <a:xfrm>
                <a:off x="1472983" y="3438635"/>
                <a:ext cx="990817" cy="4336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Oval 33">
                <a:extLst>
                  <a:ext uri="{FF2B5EF4-FFF2-40B4-BE49-F238E27FC236}">
                    <a16:creationId xmlns:a16="http://schemas.microsoft.com/office/drawing/2014/main" id="{5415BEE5-B8B1-4EC7-AE83-469189DB15CA}"/>
                  </a:ext>
                </a:extLst>
              </p:cNvPr>
              <p:cNvSpPr/>
              <p:nvPr/>
            </p:nvSpPr>
            <p:spPr>
              <a:xfrm>
                <a:off x="1391817" y="2350450"/>
                <a:ext cx="670999" cy="433677"/>
              </a:xfrm>
              <a:prstGeom prst="ellips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Oval 34">
                <a:extLst>
                  <a:ext uri="{FF2B5EF4-FFF2-40B4-BE49-F238E27FC236}">
                    <a16:creationId xmlns:a16="http://schemas.microsoft.com/office/drawing/2014/main" id="{7ADC4FAF-C6C6-4120-A3A4-B60C7B0C83BA}"/>
                  </a:ext>
                </a:extLst>
              </p:cNvPr>
              <p:cNvSpPr/>
              <p:nvPr/>
            </p:nvSpPr>
            <p:spPr>
              <a:xfrm>
                <a:off x="2201224" y="2627390"/>
                <a:ext cx="670999" cy="4336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8" name="Oval 37">
                <a:extLst>
                  <a:ext uri="{FF2B5EF4-FFF2-40B4-BE49-F238E27FC236}">
                    <a16:creationId xmlns:a16="http://schemas.microsoft.com/office/drawing/2014/main" id="{87238ACA-44E2-4092-86C6-6E50E8301301}"/>
                  </a:ext>
                </a:extLst>
              </p:cNvPr>
              <p:cNvSpPr/>
              <p:nvPr/>
            </p:nvSpPr>
            <p:spPr>
              <a:xfrm>
                <a:off x="4385242" y="2459236"/>
                <a:ext cx="513660" cy="43367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4" name="Oval 43">
                <a:extLst>
                  <a:ext uri="{FF2B5EF4-FFF2-40B4-BE49-F238E27FC236}">
                    <a16:creationId xmlns:a16="http://schemas.microsoft.com/office/drawing/2014/main" id="{66D6C57B-AC71-4C9D-B75E-E8BA0FB129F4}"/>
                  </a:ext>
                </a:extLst>
              </p:cNvPr>
              <p:cNvSpPr/>
              <p:nvPr/>
            </p:nvSpPr>
            <p:spPr>
              <a:xfrm>
                <a:off x="4439692" y="3528201"/>
                <a:ext cx="713210" cy="433677"/>
              </a:xfrm>
              <a:prstGeom prst="ellips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spTree>
    <p:extLst>
      <p:ext uri="{BB962C8B-B14F-4D97-AF65-F5344CB8AC3E}">
        <p14:creationId xmlns:p14="http://schemas.microsoft.com/office/powerpoint/2010/main" val="3511739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person, young, photo, laptop&#10;&#10;Description automatically generated">
            <a:extLst>
              <a:ext uri="{FF2B5EF4-FFF2-40B4-BE49-F238E27FC236}">
                <a16:creationId xmlns:a16="http://schemas.microsoft.com/office/drawing/2014/main" id="{B9D35580-0E0D-4D76-83EB-BCFE43C1787C}"/>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sp>
        <p:nvSpPr>
          <p:cNvPr id="11" name="Title 10">
            <a:extLst>
              <a:ext uri="{FF2B5EF4-FFF2-40B4-BE49-F238E27FC236}">
                <a16:creationId xmlns:a16="http://schemas.microsoft.com/office/drawing/2014/main" id="{5088C428-5816-4D7F-9B2A-D8F819184123}"/>
              </a:ext>
            </a:extLst>
          </p:cNvPr>
          <p:cNvSpPr>
            <a:spLocks noGrp="1"/>
          </p:cNvSpPr>
          <p:nvPr>
            <p:ph type="title"/>
          </p:nvPr>
        </p:nvSpPr>
        <p:spPr/>
        <p:txBody>
          <a:bodyPr/>
          <a:lstStyle/>
          <a:p>
            <a:r>
              <a:rPr lang="nb-NO"/>
              <a:t>Slik jobber vi!</a:t>
            </a:r>
          </a:p>
        </p:txBody>
      </p:sp>
      <p:sp>
        <p:nvSpPr>
          <p:cNvPr id="4" name="Date Placeholder 3">
            <a:extLst>
              <a:ext uri="{FF2B5EF4-FFF2-40B4-BE49-F238E27FC236}">
                <a16:creationId xmlns:a16="http://schemas.microsoft.com/office/drawing/2014/main" id="{0DEAE165-F375-4B1D-8635-BA410597C893}"/>
              </a:ext>
            </a:extLst>
          </p:cNvPr>
          <p:cNvSpPr>
            <a:spLocks noGrp="1"/>
          </p:cNvSpPr>
          <p:nvPr>
            <p:ph type="dt" sz="half" idx="10"/>
          </p:nvPr>
        </p:nvSpPr>
        <p:spPr/>
        <p:txBody>
          <a:bodyPr/>
          <a:lstStyle/>
          <a:p>
            <a:fld id="{5F921118-0F21-47D9-A4A3-006854842F80}" type="datetime1">
              <a:rPr lang="nb-NO" smtClean="0"/>
              <a:t>27.11.2020</a:t>
            </a:fld>
            <a:endParaRPr lang="nb-NO"/>
          </a:p>
        </p:txBody>
      </p:sp>
      <p:sp>
        <p:nvSpPr>
          <p:cNvPr id="5" name="Slide Number Placeholder 4">
            <a:extLst>
              <a:ext uri="{FF2B5EF4-FFF2-40B4-BE49-F238E27FC236}">
                <a16:creationId xmlns:a16="http://schemas.microsoft.com/office/drawing/2014/main" id="{1182605F-97EA-4095-8F04-A0DF26610D4F}"/>
              </a:ext>
            </a:extLst>
          </p:cNvPr>
          <p:cNvSpPr>
            <a:spLocks noGrp="1"/>
          </p:cNvSpPr>
          <p:nvPr>
            <p:ph type="sldNum" sz="quarter" idx="12"/>
          </p:nvPr>
        </p:nvSpPr>
        <p:spPr/>
        <p:txBody>
          <a:bodyPr/>
          <a:lstStyle/>
          <a:p>
            <a:fld id="{5751DFAA-887F-4071-8EAD-E8CA316FCF06}" type="slidenum">
              <a:rPr lang="nb-NO" smtClean="0"/>
              <a:t>9</a:t>
            </a:fld>
            <a:endParaRPr lang="nb-NO"/>
          </a:p>
        </p:txBody>
      </p:sp>
      <p:sp>
        <p:nvSpPr>
          <p:cNvPr id="12" name="Text Placeholder 11">
            <a:extLst>
              <a:ext uri="{FF2B5EF4-FFF2-40B4-BE49-F238E27FC236}">
                <a16:creationId xmlns:a16="http://schemas.microsoft.com/office/drawing/2014/main" id="{7A2E77FA-9EE4-404D-BFFD-C7750BD2C15B}"/>
              </a:ext>
            </a:extLst>
          </p:cNvPr>
          <p:cNvSpPr>
            <a:spLocks noGrp="1"/>
          </p:cNvSpPr>
          <p:nvPr>
            <p:ph type="body" idx="14"/>
          </p:nvPr>
        </p:nvSpPr>
        <p:spPr/>
        <p:txBody>
          <a:bodyPr/>
          <a:lstStyle/>
          <a:p>
            <a:endParaRPr lang="nb-NO"/>
          </a:p>
        </p:txBody>
      </p:sp>
      <p:sp>
        <p:nvSpPr>
          <p:cNvPr id="13" name="Text Placeholder 12">
            <a:extLst>
              <a:ext uri="{FF2B5EF4-FFF2-40B4-BE49-F238E27FC236}">
                <a16:creationId xmlns:a16="http://schemas.microsoft.com/office/drawing/2014/main" id="{D9705E1F-2425-4417-AD30-33388A4A0D72}"/>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3635833907"/>
      </p:ext>
    </p:extLst>
  </p:cSld>
  <p:clrMapOvr>
    <a:masterClrMapping/>
  </p:clrMapOvr>
</p:sld>
</file>

<file path=ppt/theme/theme1.xml><?xml version="1.0" encoding="utf-8"?>
<a:theme xmlns:a="http://schemas.openxmlformats.org/drawingml/2006/main" name="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chorCtr="0">
        <a:normAutofit/>
      </a:bodyPr>
      <a:lstStyle>
        <a:defPPr algn="l">
          <a:defRPr dirty="0" smtClean="0"/>
        </a:defPPr>
      </a:lstStyle>
    </a:txDef>
  </a:objectDefaults>
  <a:extraClrSchemeLst/>
  <a:extLst>
    <a:ext uri="{05A4C25C-085E-4340-85A3-A5531E510DB2}">
      <thm15:themeFamily xmlns:thm15="http://schemas.microsoft.com/office/thememl/2012/main" name="Presentasjon1" id="{234656F4-F1CA-4513-A43F-2CB1D0D6F71A}" vid="{BD51A156-E91D-4333-B2BF-98A183CF53C0}"/>
    </a:ext>
  </a:extLst>
</a:theme>
</file>

<file path=ppt/theme/theme2.xml><?xml version="1.0" encoding="utf-8"?>
<a:theme xmlns:a="http://schemas.openxmlformats.org/drawingml/2006/main" name="OsloMet 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loMet tema" id="{4ACBB513-AB05-4B65-9EA3-2EDBB57CBAF5}" vid="{01D12379-2985-4C2F-B886-2137B0A825AC}"/>
    </a:ext>
  </a:extLst>
</a:theme>
</file>

<file path=ppt/theme/theme3.xml><?xml version="1.0" encoding="utf-8"?>
<a:theme xmlns:a="http://schemas.openxmlformats.org/drawingml/2006/main" name="1_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OsloMet.potx" id="{AECBD631-B40E-4041-9923-620709C1F4D5}" vid="{5C51B47A-E6F4-42C8-83D5-9C34B7AE6301}"/>
    </a:ext>
  </a:extLst>
</a:theme>
</file>

<file path=ppt/theme/theme4.xml><?xml version="1.0" encoding="utf-8"?>
<a:theme xmlns:a="http://schemas.openxmlformats.org/drawingml/2006/main" name="2_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chorCtr="0">
        <a:normAutofit/>
      </a:bodyPr>
      <a:lstStyle>
        <a:defPPr algn="l">
          <a:defRPr dirty="0" smtClean="0"/>
        </a:defPPr>
      </a:lstStyle>
    </a:txDef>
  </a:objectDefaults>
  <a:extraClrSchemeLst/>
  <a:extLst>
    <a:ext uri="{05A4C25C-085E-4340-85A3-A5531E510DB2}">
      <thm15:themeFamily xmlns:thm15="http://schemas.microsoft.com/office/thememl/2012/main" name="Presentasjon1" id="{234656F4-F1CA-4513-A43F-2CB1D0D6F71A}" vid="{BD51A156-E91D-4333-B2BF-98A183CF53C0}"/>
    </a:ext>
  </a:extLst>
</a:theme>
</file>

<file path=ppt/theme/theme5.xml><?xml version="1.0" encoding="utf-8"?>
<a:theme xmlns:a="http://schemas.openxmlformats.org/drawingml/2006/main" name="3_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chorCtr="0">
        <a:normAutofit/>
      </a:bodyPr>
      <a:lstStyle>
        <a:defPPr algn="l">
          <a:defRPr dirty="0" smtClean="0"/>
        </a:defPPr>
      </a:lstStyle>
    </a:txDef>
  </a:objectDefaults>
  <a:extraClrSchemeLst/>
  <a:extLst>
    <a:ext uri="{05A4C25C-085E-4340-85A3-A5531E510DB2}">
      <thm15:themeFamily xmlns:thm15="http://schemas.microsoft.com/office/thememl/2012/main" name="Presentasjon1" id="{234656F4-F1CA-4513-A43F-2CB1D0D6F71A}" vid="{BD51A156-E91D-4333-B2BF-98A183CF53C0}"/>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55568000985F4499523FC756782B6EE" ma:contentTypeVersion="11" ma:contentTypeDescription="Opprett et nytt dokument." ma:contentTypeScope="" ma:versionID="2c7be7aef6d74d4491865e85388fa83d">
  <xsd:schema xmlns:xsd="http://www.w3.org/2001/XMLSchema" xmlns:xs="http://www.w3.org/2001/XMLSchema" xmlns:p="http://schemas.microsoft.com/office/2006/metadata/properties" xmlns:ns2="3d12b2b9-ea40-41d8-86b8-663ca7d9d82a" xmlns:ns3="46f9a98d-29f9-4192-a0c6-88f934d3f1b0" targetNamespace="http://schemas.microsoft.com/office/2006/metadata/properties" ma:root="true" ma:fieldsID="b46c90fd355ec37a44f00a5b1aea8182" ns2:_="" ns3:_="">
    <xsd:import namespace="3d12b2b9-ea40-41d8-86b8-663ca7d9d82a"/>
    <xsd:import namespace="46f9a98d-29f9-4192-a0c6-88f934d3f1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12b2b9-ea40-41d8-86b8-663ca7d9d8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f9a98d-29f9-4192-a0c6-88f934d3f1b0"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26B84D-F0AE-463B-AED8-4E360B098A82}">
  <ds:schemaRefs>
    <ds:schemaRef ds:uri="http://schemas.microsoft.com/sharepoint/v3/contenttype/forms"/>
  </ds:schemaRefs>
</ds:datastoreItem>
</file>

<file path=customXml/itemProps2.xml><?xml version="1.0" encoding="utf-8"?>
<ds:datastoreItem xmlns:ds="http://schemas.openxmlformats.org/officeDocument/2006/customXml" ds:itemID="{AEC32FA6-7ABE-4642-88D4-396D7D1A91BC}">
  <ds:schemaRefs>
    <ds:schemaRef ds:uri="3d12b2b9-ea40-41d8-86b8-663ca7d9d82a"/>
    <ds:schemaRef ds:uri="46f9a98d-29f9-4192-a0c6-88f934d3f1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C26B1BE-4B3B-48A8-BD78-35682ECFAB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12b2b9-ea40-41d8-86b8-663ca7d9d82a"/>
    <ds:schemaRef ds:uri="46f9a98d-29f9-4192-a0c6-88f934d3f1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Egendefinert</PresentationFormat>
  <Slides>18</Slides>
  <Notes>16</Notes>
  <HiddenSlides>0</HiddenSlides>
  <ScaleCrop>false</ScaleCrop>
  <HeadingPairs>
    <vt:vector size="4" baseType="variant">
      <vt:variant>
        <vt:lpstr>Tema</vt:lpstr>
      </vt:variant>
      <vt:variant>
        <vt:i4>5</vt:i4>
      </vt:variant>
      <vt:variant>
        <vt:lpstr>Lysbildetitler</vt:lpstr>
      </vt:variant>
      <vt:variant>
        <vt:i4>18</vt:i4>
      </vt:variant>
    </vt:vector>
  </HeadingPairs>
  <TitlesOfParts>
    <vt:vector size="23" baseType="lpstr">
      <vt:lpstr>Office-tema</vt:lpstr>
      <vt:lpstr>OsloMet tema</vt:lpstr>
      <vt:lpstr>1_Office-tema</vt:lpstr>
      <vt:lpstr>2_Office-tema</vt:lpstr>
      <vt:lpstr>3_Office-tema</vt:lpstr>
      <vt:lpstr>Studentene ønsker – OsloMet svarer!</vt:lpstr>
      <vt:lpstr>Innhold</vt:lpstr>
      <vt:lpstr>Programmet Den gode studentopplevelsen (DGS) og Kompetansenettverket har mange av de samme målene </vt:lpstr>
      <vt:lpstr>Hvorfor Den gode studentopplevelsen?</vt:lpstr>
      <vt:lpstr>Hvorfor «Den gode studentopplevelsen»?</vt:lpstr>
      <vt:lpstr>Hvordan få studentene med på laget?</vt:lpstr>
      <vt:lpstr>studentenes perspektiv- Brukerorientering som premiss !</vt:lpstr>
      <vt:lpstr>Den gode studentopplevelsen ved OsloMet</vt:lpstr>
      <vt:lpstr>Slik jobber vi!</vt:lpstr>
      <vt:lpstr>Den gode studentopplevelsen - organisering</vt:lpstr>
      <vt:lpstr>PowerPoint-presentasjon</vt:lpstr>
      <vt:lpstr>Noen av våre prosjekter</vt:lpstr>
      <vt:lpstr>Digital oppmøteregistrering studiestart 2020</vt:lpstr>
      <vt:lpstr>Prosjekter vi har igangsatt basert på søknader fra fakultetene juni 2020</vt:lpstr>
      <vt:lpstr>Prosjekt 4 Fleksibelt utdanningstilbud innen etter- og videreutdanning </vt:lpstr>
      <vt:lpstr>Studentarrangement</vt:lpstr>
      <vt:lpstr>OsloMet Vinterfest 2021</vt:lpstr>
      <vt:lpstr>uni.oslomet.no/dengodestudentopplevelsen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Studentene ønsker – OsloMet svarer!</dc:title>
  <dc:creator>Trine Beate Elvebakken</dc:creator>
  <cp:revision>638</cp:revision>
  <cp:lastPrinted>2020-09-15T06:35:39Z</cp:lastPrinted>
  <dcterms:created xsi:type="dcterms:W3CDTF">2020-05-22T10:00:45Z</dcterms:created>
  <dcterms:modified xsi:type="dcterms:W3CDTF">2020-11-27T12:57:02Z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0x010100855568000985F4499523FC756782B6EE</vt:lpwstr>
  </property>
</Properties>
</file>