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4"/>
  </p:sldMasterIdLst>
  <p:notesMasterIdLst>
    <p:notesMasterId r:id="rId22"/>
  </p:notesMasterIdLst>
  <p:sldIdLst>
    <p:sldId id="256" r:id="rId5"/>
    <p:sldId id="257" r:id="rId6"/>
    <p:sldId id="258" r:id="rId7"/>
    <p:sldId id="266" r:id="rId8"/>
    <p:sldId id="267" r:id="rId9"/>
    <p:sldId id="276" r:id="rId10"/>
    <p:sldId id="259" r:id="rId11"/>
    <p:sldId id="264" r:id="rId12"/>
    <p:sldId id="265" r:id="rId13"/>
    <p:sldId id="277" r:id="rId14"/>
    <p:sldId id="273" r:id="rId15"/>
    <p:sldId id="272" r:id="rId16"/>
    <p:sldId id="260" r:id="rId17"/>
    <p:sldId id="275" r:id="rId18"/>
    <p:sldId id="274" r:id="rId19"/>
    <p:sldId id="278" r:id="rId20"/>
    <p:sldId id="26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FBA383-A97E-45E0-B3D3-8FE4BD6748B1}" v="206" dt="2020-12-06T21:10:19.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0" autoAdjust="0"/>
    <p:restoredTop sz="79424" autoAdjust="0"/>
  </p:normalViewPr>
  <p:slideViewPr>
    <p:cSldViewPr snapToGrid="0">
      <p:cViewPr varScale="1">
        <p:scale>
          <a:sx n="90" d="100"/>
          <a:sy n="90" d="100"/>
        </p:scale>
        <p:origin x="2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e Iversen" userId="cf728a0c-e6d9-49c6-8f6a-57098d60c8a8" providerId="ADAL" clId="{7FFBA383-A97E-45E0-B3D3-8FE4BD6748B1}"/>
    <pc:docChg chg="undo custSel mod addSld delSld modSld sldOrd">
      <pc:chgData name="Marianne Iversen" userId="cf728a0c-e6d9-49c6-8f6a-57098d60c8a8" providerId="ADAL" clId="{7FFBA383-A97E-45E0-B3D3-8FE4BD6748B1}" dt="2020-12-06T21:14:25.474" v="4626" actId="20577"/>
      <pc:docMkLst>
        <pc:docMk/>
      </pc:docMkLst>
      <pc:sldChg chg="modAnim modNotesTx">
        <pc:chgData name="Marianne Iversen" userId="cf728a0c-e6d9-49c6-8f6a-57098d60c8a8" providerId="ADAL" clId="{7FFBA383-A97E-45E0-B3D3-8FE4BD6748B1}" dt="2020-12-06T17:38:56.400" v="155" actId="20577"/>
        <pc:sldMkLst>
          <pc:docMk/>
          <pc:sldMk cId="2840960709" sldId="257"/>
        </pc:sldMkLst>
      </pc:sldChg>
      <pc:sldChg chg="addSp modSp mod modAnim">
        <pc:chgData name="Marianne Iversen" userId="cf728a0c-e6d9-49c6-8f6a-57098d60c8a8" providerId="ADAL" clId="{7FFBA383-A97E-45E0-B3D3-8FE4BD6748B1}" dt="2020-12-06T17:44:33.918" v="195"/>
        <pc:sldMkLst>
          <pc:docMk/>
          <pc:sldMk cId="616953678" sldId="258"/>
        </pc:sldMkLst>
        <pc:spChg chg="add mod">
          <ac:chgData name="Marianne Iversen" userId="cf728a0c-e6d9-49c6-8f6a-57098d60c8a8" providerId="ADAL" clId="{7FFBA383-A97E-45E0-B3D3-8FE4BD6748B1}" dt="2020-12-06T17:40:08.071" v="181" actId="1076"/>
          <ac:spMkLst>
            <pc:docMk/>
            <pc:sldMk cId="616953678" sldId="258"/>
            <ac:spMk id="3" creationId="{F0B61AB0-2C5E-46EB-9459-82CE19CE5BB6}"/>
          </ac:spMkLst>
        </pc:spChg>
      </pc:sldChg>
      <pc:sldChg chg="addSp delSp modSp mod modAnim modNotesTx">
        <pc:chgData name="Marianne Iversen" userId="cf728a0c-e6d9-49c6-8f6a-57098d60c8a8" providerId="ADAL" clId="{7FFBA383-A97E-45E0-B3D3-8FE4BD6748B1}" dt="2020-12-06T21:07:33.935" v="4623" actId="20577"/>
        <pc:sldMkLst>
          <pc:docMk/>
          <pc:sldMk cId="818177355" sldId="259"/>
        </pc:sldMkLst>
        <pc:spChg chg="mod">
          <ac:chgData name="Marianne Iversen" userId="cf728a0c-e6d9-49c6-8f6a-57098d60c8a8" providerId="ADAL" clId="{7FFBA383-A97E-45E0-B3D3-8FE4BD6748B1}" dt="2020-12-06T18:46:44.224" v="2031" actId="1076"/>
          <ac:spMkLst>
            <pc:docMk/>
            <pc:sldMk cId="818177355" sldId="259"/>
            <ac:spMk id="3" creationId="{1E9C3604-502C-47DC-BA16-181F3FAA6BE3}"/>
          </ac:spMkLst>
        </pc:spChg>
        <pc:spChg chg="mod">
          <ac:chgData name="Marianne Iversen" userId="cf728a0c-e6d9-49c6-8f6a-57098d60c8a8" providerId="ADAL" clId="{7FFBA383-A97E-45E0-B3D3-8FE4BD6748B1}" dt="2020-12-06T18:27:11.027" v="1399" actId="20577"/>
          <ac:spMkLst>
            <pc:docMk/>
            <pc:sldMk cId="818177355" sldId="259"/>
            <ac:spMk id="4" creationId="{E43E93D5-9880-40DF-A7E4-E6F7BD76997A}"/>
          </ac:spMkLst>
        </pc:spChg>
        <pc:spChg chg="mod">
          <ac:chgData name="Marianne Iversen" userId="cf728a0c-e6d9-49c6-8f6a-57098d60c8a8" providerId="ADAL" clId="{7FFBA383-A97E-45E0-B3D3-8FE4BD6748B1}" dt="2020-12-06T18:05:24.008" v="759" actId="1076"/>
          <ac:spMkLst>
            <pc:docMk/>
            <pc:sldMk cId="818177355" sldId="259"/>
            <ac:spMk id="9" creationId="{5FC7A486-92D9-40A9-8C09-4F4A885025AA}"/>
          </ac:spMkLst>
        </pc:spChg>
        <pc:spChg chg="mod">
          <ac:chgData name="Marianne Iversen" userId="cf728a0c-e6d9-49c6-8f6a-57098d60c8a8" providerId="ADAL" clId="{7FFBA383-A97E-45E0-B3D3-8FE4BD6748B1}" dt="2020-12-06T18:05:20.415" v="758" actId="1076"/>
          <ac:spMkLst>
            <pc:docMk/>
            <pc:sldMk cId="818177355" sldId="259"/>
            <ac:spMk id="10" creationId="{00A1A971-9E6C-4F0E-BB7E-85150959E25E}"/>
          </ac:spMkLst>
        </pc:spChg>
        <pc:spChg chg="mod">
          <ac:chgData name="Marianne Iversen" userId="cf728a0c-e6d9-49c6-8f6a-57098d60c8a8" providerId="ADAL" clId="{7FFBA383-A97E-45E0-B3D3-8FE4BD6748B1}" dt="2020-12-06T18:05:28.745" v="760" actId="1076"/>
          <ac:spMkLst>
            <pc:docMk/>
            <pc:sldMk cId="818177355" sldId="259"/>
            <ac:spMk id="11" creationId="{D0CE9A19-BBE5-473E-8B3C-F31EF92E8C08}"/>
          </ac:spMkLst>
        </pc:spChg>
        <pc:spChg chg="mod">
          <ac:chgData name="Marianne Iversen" userId="cf728a0c-e6d9-49c6-8f6a-57098d60c8a8" providerId="ADAL" clId="{7FFBA383-A97E-45E0-B3D3-8FE4BD6748B1}" dt="2020-12-06T18:05:34.522" v="761" actId="1076"/>
          <ac:spMkLst>
            <pc:docMk/>
            <pc:sldMk cId="818177355" sldId="259"/>
            <ac:spMk id="12" creationId="{1696FD7F-248C-4F29-8E1A-420544EBBFC4}"/>
          </ac:spMkLst>
        </pc:spChg>
        <pc:spChg chg="add mod">
          <ac:chgData name="Marianne Iversen" userId="cf728a0c-e6d9-49c6-8f6a-57098d60c8a8" providerId="ADAL" clId="{7FFBA383-A97E-45E0-B3D3-8FE4BD6748B1}" dt="2020-12-06T18:17:03.042" v="902" actId="571"/>
          <ac:spMkLst>
            <pc:docMk/>
            <pc:sldMk cId="818177355" sldId="259"/>
            <ac:spMk id="15" creationId="{6B949C8C-F60A-4E6A-AFAB-3BCFDD25F7A6}"/>
          </ac:spMkLst>
        </pc:spChg>
        <pc:spChg chg="add mod">
          <ac:chgData name="Marianne Iversen" userId="cf728a0c-e6d9-49c6-8f6a-57098d60c8a8" providerId="ADAL" clId="{7FFBA383-A97E-45E0-B3D3-8FE4BD6748B1}" dt="2020-12-06T18:17:03.042" v="902" actId="571"/>
          <ac:spMkLst>
            <pc:docMk/>
            <pc:sldMk cId="818177355" sldId="259"/>
            <ac:spMk id="19" creationId="{E40DEFE8-BAD9-4591-8140-FE2F09694C7A}"/>
          </ac:spMkLst>
        </pc:spChg>
        <pc:spChg chg="add mod">
          <ac:chgData name="Marianne Iversen" userId="cf728a0c-e6d9-49c6-8f6a-57098d60c8a8" providerId="ADAL" clId="{7FFBA383-A97E-45E0-B3D3-8FE4BD6748B1}" dt="2020-12-06T18:17:03.042" v="902" actId="571"/>
          <ac:spMkLst>
            <pc:docMk/>
            <pc:sldMk cId="818177355" sldId="259"/>
            <ac:spMk id="20" creationId="{D078F82D-10D2-4BC1-B915-70EE527BCB32}"/>
          </ac:spMkLst>
        </pc:spChg>
        <pc:spChg chg="add mod">
          <ac:chgData name="Marianne Iversen" userId="cf728a0c-e6d9-49c6-8f6a-57098d60c8a8" providerId="ADAL" clId="{7FFBA383-A97E-45E0-B3D3-8FE4BD6748B1}" dt="2020-12-06T18:22:42.243" v="1298"/>
          <ac:spMkLst>
            <pc:docMk/>
            <pc:sldMk cId="818177355" sldId="259"/>
            <ac:spMk id="21" creationId="{039557C1-C281-461D-B641-F8377DAB7FCB}"/>
          </ac:spMkLst>
        </pc:spChg>
        <pc:picChg chg="mod">
          <ac:chgData name="Marianne Iversen" userId="cf728a0c-e6d9-49c6-8f6a-57098d60c8a8" providerId="ADAL" clId="{7FFBA383-A97E-45E0-B3D3-8FE4BD6748B1}" dt="2020-12-06T18:47:01.057" v="2035" actId="1076"/>
          <ac:picMkLst>
            <pc:docMk/>
            <pc:sldMk cId="818177355" sldId="259"/>
            <ac:picMk id="13" creationId="{0BE5016B-0161-4737-9A12-2DB176D19FB6}"/>
          </ac:picMkLst>
        </pc:picChg>
        <pc:picChg chg="add del mod">
          <ac:chgData name="Marianne Iversen" userId="cf728a0c-e6d9-49c6-8f6a-57098d60c8a8" providerId="ADAL" clId="{7FFBA383-A97E-45E0-B3D3-8FE4BD6748B1}" dt="2020-12-06T18:46:49.488" v="2033" actId="478"/>
          <ac:picMkLst>
            <pc:docMk/>
            <pc:sldMk cId="818177355" sldId="259"/>
            <ac:picMk id="22" creationId="{9B46E3A1-5381-4F1E-9D50-5DCB9BBFC7AC}"/>
          </ac:picMkLst>
        </pc:picChg>
      </pc:sldChg>
      <pc:sldChg chg="modNotesTx">
        <pc:chgData name="Marianne Iversen" userId="cf728a0c-e6d9-49c6-8f6a-57098d60c8a8" providerId="ADAL" clId="{7FFBA383-A97E-45E0-B3D3-8FE4BD6748B1}" dt="2020-12-06T20:10:04.823" v="3199" actId="20577"/>
        <pc:sldMkLst>
          <pc:docMk/>
          <pc:sldMk cId="3041986405" sldId="260"/>
        </pc:sldMkLst>
      </pc:sldChg>
      <pc:sldChg chg="addSp delSp modSp mod modAnim modNotesTx">
        <pc:chgData name="Marianne Iversen" userId="cf728a0c-e6d9-49c6-8f6a-57098d60c8a8" providerId="ADAL" clId="{7FFBA383-A97E-45E0-B3D3-8FE4BD6748B1}" dt="2020-12-06T18:51:18.637" v="2286" actId="207"/>
        <pc:sldMkLst>
          <pc:docMk/>
          <pc:sldMk cId="422703106" sldId="264"/>
        </pc:sldMkLst>
        <pc:spChg chg="add mod">
          <ac:chgData name="Marianne Iversen" userId="cf728a0c-e6d9-49c6-8f6a-57098d60c8a8" providerId="ADAL" clId="{7FFBA383-A97E-45E0-B3D3-8FE4BD6748B1}" dt="2020-12-06T18:51:18.637" v="2286" actId="207"/>
          <ac:spMkLst>
            <pc:docMk/>
            <pc:sldMk cId="422703106" sldId="264"/>
            <ac:spMk id="3" creationId="{10AD166F-65CF-4E2B-AE3A-9BA47B89C9FE}"/>
          </ac:spMkLst>
        </pc:spChg>
        <pc:spChg chg="mod">
          <ac:chgData name="Marianne Iversen" userId="cf728a0c-e6d9-49c6-8f6a-57098d60c8a8" providerId="ADAL" clId="{7FFBA383-A97E-45E0-B3D3-8FE4BD6748B1}" dt="2020-12-06T18:04:05.345" v="747" actId="20577"/>
          <ac:spMkLst>
            <pc:docMk/>
            <pc:sldMk cId="422703106" sldId="264"/>
            <ac:spMk id="4" creationId="{E43E93D5-9880-40DF-A7E4-E6F7BD76997A}"/>
          </ac:spMkLst>
        </pc:spChg>
        <pc:spChg chg="add mod">
          <ac:chgData name="Marianne Iversen" userId="cf728a0c-e6d9-49c6-8f6a-57098d60c8a8" providerId="ADAL" clId="{7FFBA383-A97E-45E0-B3D3-8FE4BD6748B1}" dt="2020-12-06T18:22:43.361" v="1299"/>
          <ac:spMkLst>
            <pc:docMk/>
            <pc:sldMk cId="422703106" sldId="264"/>
            <ac:spMk id="7" creationId="{07CD616D-04AD-4CD6-B449-6FD6F9D45445}"/>
          </ac:spMkLst>
        </pc:spChg>
        <pc:spChg chg="add mod">
          <ac:chgData name="Marianne Iversen" userId="cf728a0c-e6d9-49c6-8f6a-57098d60c8a8" providerId="ADAL" clId="{7FFBA383-A97E-45E0-B3D3-8FE4BD6748B1}" dt="2020-12-06T18:47:28.977" v="2045" actId="20577"/>
          <ac:spMkLst>
            <pc:docMk/>
            <pc:sldMk cId="422703106" sldId="264"/>
            <ac:spMk id="8" creationId="{205F311B-AD0A-408A-8013-55B1E9B87740}"/>
          </ac:spMkLst>
        </pc:spChg>
        <pc:spChg chg="mod">
          <ac:chgData name="Marianne Iversen" userId="cf728a0c-e6d9-49c6-8f6a-57098d60c8a8" providerId="ADAL" clId="{7FFBA383-A97E-45E0-B3D3-8FE4BD6748B1}" dt="2020-12-06T18:03:54.746" v="744" actId="1076"/>
          <ac:spMkLst>
            <pc:docMk/>
            <pc:sldMk cId="422703106" sldId="264"/>
            <ac:spMk id="13" creationId="{2F1F5B7C-4755-4FA2-AA0B-B925ED689A76}"/>
          </ac:spMkLst>
        </pc:spChg>
        <pc:picChg chg="del mod">
          <ac:chgData name="Marianne Iversen" userId="cf728a0c-e6d9-49c6-8f6a-57098d60c8a8" providerId="ADAL" clId="{7FFBA383-A97E-45E0-B3D3-8FE4BD6748B1}" dt="2020-12-06T18:03:35.327" v="741" actId="478"/>
          <ac:picMkLst>
            <pc:docMk/>
            <pc:sldMk cId="422703106" sldId="264"/>
            <ac:picMk id="10" creationId="{2FC422DC-E93B-4C67-8E46-D98BF21A3197}"/>
          </ac:picMkLst>
        </pc:picChg>
        <pc:picChg chg="mod">
          <ac:chgData name="Marianne Iversen" userId="cf728a0c-e6d9-49c6-8f6a-57098d60c8a8" providerId="ADAL" clId="{7FFBA383-A97E-45E0-B3D3-8FE4BD6748B1}" dt="2020-12-06T18:03:41.824" v="742" actId="1076"/>
          <ac:picMkLst>
            <pc:docMk/>
            <pc:sldMk cId="422703106" sldId="264"/>
            <ac:picMk id="11" creationId="{374B0EE1-DD67-41AE-AEDA-F95759E1C084}"/>
          </ac:picMkLst>
        </pc:picChg>
      </pc:sldChg>
      <pc:sldChg chg="addSp modSp mod modNotesTx">
        <pc:chgData name="Marianne Iversen" userId="cf728a0c-e6d9-49c6-8f6a-57098d60c8a8" providerId="ADAL" clId="{7FFBA383-A97E-45E0-B3D3-8FE4BD6748B1}" dt="2020-12-06T18:45:58.260" v="1997" actId="1076"/>
        <pc:sldMkLst>
          <pc:docMk/>
          <pc:sldMk cId="3172534113" sldId="265"/>
        </pc:sldMkLst>
        <pc:spChg chg="add mod">
          <ac:chgData name="Marianne Iversen" userId="cf728a0c-e6d9-49c6-8f6a-57098d60c8a8" providerId="ADAL" clId="{7FFBA383-A97E-45E0-B3D3-8FE4BD6748B1}" dt="2020-12-06T18:45:54.610" v="1996" actId="207"/>
          <ac:spMkLst>
            <pc:docMk/>
            <pc:sldMk cId="3172534113" sldId="265"/>
            <ac:spMk id="3" creationId="{CE3D5270-4458-44B7-8F51-F8EECF6CC22F}"/>
          </ac:spMkLst>
        </pc:spChg>
        <pc:spChg chg="mod">
          <ac:chgData name="Marianne Iversen" userId="cf728a0c-e6d9-49c6-8f6a-57098d60c8a8" providerId="ADAL" clId="{7FFBA383-A97E-45E0-B3D3-8FE4BD6748B1}" dt="2020-12-06T18:42:56.680" v="1742" actId="20577"/>
          <ac:spMkLst>
            <pc:docMk/>
            <pc:sldMk cId="3172534113" sldId="265"/>
            <ac:spMk id="4" creationId="{E43E93D5-9880-40DF-A7E4-E6F7BD76997A}"/>
          </ac:spMkLst>
        </pc:spChg>
        <pc:spChg chg="add mod">
          <ac:chgData name="Marianne Iversen" userId="cf728a0c-e6d9-49c6-8f6a-57098d60c8a8" providerId="ADAL" clId="{7FFBA383-A97E-45E0-B3D3-8FE4BD6748B1}" dt="2020-12-06T18:22:44.839" v="1300"/>
          <ac:spMkLst>
            <pc:docMk/>
            <pc:sldMk cId="3172534113" sldId="265"/>
            <ac:spMk id="6" creationId="{68D78EE6-6442-43CA-B3B3-B27EF0DDFF84}"/>
          </ac:spMkLst>
        </pc:spChg>
        <pc:picChg chg="mod">
          <ac:chgData name="Marianne Iversen" userId="cf728a0c-e6d9-49c6-8f6a-57098d60c8a8" providerId="ADAL" clId="{7FFBA383-A97E-45E0-B3D3-8FE4BD6748B1}" dt="2020-12-06T18:45:58.260" v="1997" actId="1076"/>
          <ac:picMkLst>
            <pc:docMk/>
            <pc:sldMk cId="3172534113" sldId="265"/>
            <ac:picMk id="5" creationId="{8C03A9D0-3A03-4CBE-B33C-BBB31E26C65A}"/>
          </ac:picMkLst>
        </pc:picChg>
      </pc:sldChg>
      <pc:sldChg chg="addSp modSp mod modAnim modNotesTx">
        <pc:chgData name="Marianne Iversen" userId="cf728a0c-e6d9-49c6-8f6a-57098d60c8a8" providerId="ADAL" clId="{7FFBA383-A97E-45E0-B3D3-8FE4BD6748B1}" dt="2020-12-06T17:48:34.452" v="357" actId="1076"/>
        <pc:sldMkLst>
          <pc:docMk/>
          <pc:sldMk cId="3149772399" sldId="266"/>
        </pc:sldMkLst>
        <pc:spChg chg="mod">
          <ac:chgData name="Marianne Iversen" userId="cf728a0c-e6d9-49c6-8f6a-57098d60c8a8" providerId="ADAL" clId="{7FFBA383-A97E-45E0-B3D3-8FE4BD6748B1}" dt="2020-12-06T17:45:42.511" v="214" actId="1076"/>
          <ac:spMkLst>
            <pc:docMk/>
            <pc:sldMk cId="3149772399" sldId="266"/>
            <ac:spMk id="2" creationId="{AB441769-0966-4564-A3B5-3B438AF94E6B}"/>
          </ac:spMkLst>
        </pc:spChg>
        <pc:spChg chg="add mod">
          <ac:chgData name="Marianne Iversen" userId="cf728a0c-e6d9-49c6-8f6a-57098d60c8a8" providerId="ADAL" clId="{7FFBA383-A97E-45E0-B3D3-8FE4BD6748B1}" dt="2020-12-06T17:48:34.452" v="357" actId="1076"/>
          <ac:spMkLst>
            <pc:docMk/>
            <pc:sldMk cId="3149772399" sldId="266"/>
            <ac:spMk id="5" creationId="{A0799184-3FE0-4810-AE2B-3F82B4512A3B}"/>
          </ac:spMkLst>
        </pc:spChg>
        <pc:picChg chg="mod">
          <ac:chgData name="Marianne Iversen" userId="cf728a0c-e6d9-49c6-8f6a-57098d60c8a8" providerId="ADAL" clId="{7FFBA383-A97E-45E0-B3D3-8FE4BD6748B1}" dt="2020-12-06T17:48:20.842" v="355" actId="1076"/>
          <ac:picMkLst>
            <pc:docMk/>
            <pc:sldMk cId="3149772399" sldId="266"/>
            <ac:picMk id="8" creationId="{F9BE4E3F-93FE-467F-87A0-9A9057FF715D}"/>
          </ac:picMkLst>
        </pc:picChg>
      </pc:sldChg>
      <pc:sldChg chg="addSp modSp mod modAnim modNotesTx">
        <pc:chgData name="Marianne Iversen" userId="cf728a0c-e6d9-49c6-8f6a-57098d60c8a8" providerId="ADAL" clId="{7FFBA383-A97E-45E0-B3D3-8FE4BD6748B1}" dt="2020-12-06T18:39:19.656" v="1473" actId="20577"/>
        <pc:sldMkLst>
          <pc:docMk/>
          <pc:sldMk cId="1341054975" sldId="267"/>
        </pc:sldMkLst>
        <pc:spChg chg="mod">
          <ac:chgData name="Marianne Iversen" userId="cf728a0c-e6d9-49c6-8f6a-57098d60c8a8" providerId="ADAL" clId="{7FFBA383-A97E-45E0-B3D3-8FE4BD6748B1}" dt="2020-12-06T17:57:31.080" v="733" actId="1076"/>
          <ac:spMkLst>
            <pc:docMk/>
            <pc:sldMk cId="1341054975" sldId="267"/>
            <ac:spMk id="2" creationId="{AB441769-0966-4564-A3B5-3B438AF94E6B}"/>
          </ac:spMkLst>
        </pc:spChg>
        <pc:spChg chg="add mod">
          <ac:chgData name="Marianne Iversen" userId="cf728a0c-e6d9-49c6-8f6a-57098d60c8a8" providerId="ADAL" clId="{7FFBA383-A97E-45E0-B3D3-8FE4BD6748B1}" dt="2020-12-06T17:57:39.476" v="735" actId="207"/>
          <ac:spMkLst>
            <pc:docMk/>
            <pc:sldMk cId="1341054975" sldId="267"/>
            <ac:spMk id="3" creationId="{DD390AC3-D9FD-4ABB-9F04-FCB04053792C}"/>
          </ac:spMkLst>
        </pc:spChg>
        <pc:spChg chg="mod">
          <ac:chgData name="Marianne Iversen" userId="cf728a0c-e6d9-49c6-8f6a-57098d60c8a8" providerId="ADAL" clId="{7FFBA383-A97E-45E0-B3D3-8FE4BD6748B1}" dt="2020-12-06T17:57:47.054" v="736" actId="1076"/>
          <ac:spMkLst>
            <pc:docMk/>
            <pc:sldMk cId="1341054975" sldId="267"/>
            <ac:spMk id="6" creationId="{EF8FCAD5-13F5-4D3B-A03A-662A83E4335A}"/>
          </ac:spMkLst>
        </pc:spChg>
        <pc:spChg chg="add mod">
          <ac:chgData name="Marianne Iversen" userId="cf728a0c-e6d9-49c6-8f6a-57098d60c8a8" providerId="ADAL" clId="{7FFBA383-A97E-45E0-B3D3-8FE4BD6748B1}" dt="2020-12-06T17:49:05.324" v="368" actId="1076"/>
          <ac:spMkLst>
            <pc:docMk/>
            <pc:sldMk cId="1341054975" sldId="267"/>
            <ac:spMk id="9" creationId="{0EB00857-3309-4D85-9DEE-8405860A1DB5}"/>
          </ac:spMkLst>
        </pc:spChg>
        <pc:picChg chg="mod">
          <ac:chgData name="Marianne Iversen" userId="cf728a0c-e6d9-49c6-8f6a-57098d60c8a8" providerId="ADAL" clId="{7FFBA383-A97E-45E0-B3D3-8FE4BD6748B1}" dt="2020-12-06T17:57:47.054" v="736" actId="1076"/>
          <ac:picMkLst>
            <pc:docMk/>
            <pc:sldMk cId="1341054975" sldId="267"/>
            <ac:picMk id="2050" creationId="{E3BF414A-2917-4B09-B060-DBDDFA5D20AE}"/>
          </ac:picMkLst>
        </pc:picChg>
      </pc:sldChg>
      <pc:sldChg chg="addSp modSp mod ord">
        <pc:chgData name="Marianne Iversen" userId="cf728a0c-e6d9-49c6-8f6a-57098d60c8a8" providerId="ADAL" clId="{7FFBA383-A97E-45E0-B3D3-8FE4BD6748B1}" dt="2020-12-06T20:01:14.827" v="2854" actId="1076"/>
        <pc:sldMkLst>
          <pc:docMk/>
          <pc:sldMk cId="194255488" sldId="269"/>
        </pc:sldMkLst>
        <pc:spChg chg="add mod">
          <ac:chgData name="Marianne Iversen" userId="cf728a0c-e6d9-49c6-8f6a-57098d60c8a8" providerId="ADAL" clId="{7FFBA383-A97E-45E0-B3D3-8FE4BD6748B1}" dt="2020-12-06T20:01:14.827" v="2854" actId="1076"/>
          <ac:spMkLst>
            <pc:docMk/>
            <pc:sldMk cId="194255488" sldId="269"/>
            <ac:spMk id="2" creationId="{33503D82-C5BA-428A-B543-2B3FD1B7603C}"/>
          </ac:spMkLst>
        </pc:spChg>
        <pc:spChg chg="mod">
          <ac:chgData name="Marianne Iversen" userId="cf728a0c-e6d9-49c6-8f6a-57098d60c8a8" providerId="ADAL" clId="{7FFBA383-A97E-45E0-B3D3-8FE4BD6748B1}" dt="2020-12-06T18:23:54.336" v="1320" actId="1076"/>
          <ac:spMkLst>
            <pc:docMk/>
            <pc:sldMk cId="194255488" sldId="269"/>
            <ac:spMk id="23" creationId="{5268C412-9551-46C3-B0B4-9C1AA60BD4B4}"/>
          </ac:spMkLst>
        </pc:spChg>
        <pc:spChg chg="mod">
          <ac:chgData name="Marianne Iversen" userId="cf728a0c-e6d9-49c6-8f6a-57098d60c8a8" providerId="ADAL" clId="{7FFBA383-A97E-45E0-B3D3-8FE4BD6748B1}" dt="2020-12-06T18:23:54.336" v="1320" actId="1076"/>
          <ac:spMkLst>
            <pc:docMk/>
            <pc:sldMk cId="194255488" sldId="269"/>
            <ac:spMk id="24" creationId="{52F23C8F-6C81-4A6B-A0E8-99557F085B43}"/>
          </ac:spMkLst>
        </pc:spChg>
        <pc:picChg chg="mod modCrop">
          <ac:chgData name="Marianne Iversen" userId="cf728a0c-e6d9-49c6-8f6a-57098d60c8a8" providerId="ADAL" clId="{7FFBA383-A97E-45E0-B3D3-8FE4BD6748B1}" dt="2020-12-06T18:24:59.059" v="1329" actId="18131"/>
          <ac:picMkLst>
            <pc:docMk/>
            <pc:sldMk cId="194255488" sldId="269"/>
            <ac:picMk id="4" creationId="{8FC840FC-32F3-4E48-90F5-56A535950EBF}"/>
          </ac:picMkLst>
        </pc:picChg>
        <pc:picChg chg="add mod modCrop">
          <ac:chgData name="Marianne Iversen" userId="cf728a0c-e6d9-49c6-8f6a-57098d60c8a8" providerId="ADAL" clId="{7FFBA383-A97E-45E0-B3D3-8FE4BD6748B1}" dt="2020-12-06T18:25:41.272" v="1333" actId="1076"/>
          <ac:picMkLst>
            <pc:docMk/>
            <pc:sldMk cId="194255488" sldId="269"/>
            <ac:picMk id="7" creationId="{2639DC54-599B-4D87-A5CF-E0032D089171}"/>
          </ac:picMkLst>
        </pc:picChg>
        <pc:picChg chg="mod">
          <ac:chgData name="Marianne Iversen" userId="cf728a0c-e6d9-49c6-8f6a-57098d60c8a8" providerId="ADAL" clId="{7FFBA383-A97E-45E0-B3D3-8FE4BD6748B1}" dt="2020-12-06T18:23:35.359" v="1313" actId="1076"/>
          <ac:picMkLst>
            <pc:docMk/>
            <pc:sldMk cId="194255488" sldId="269"/>
            <ac:picMk id="26" creationId="{55D26539-44B0-4634-ADD8-A1CF1AAE0E0E}"/>
          </ac:picMkLst>
        </pc:picChg>
        <pc:picChg chg="mod">
          <ac:chgData name="Marianne Iversen" userId="cf728a0c-e6d9-49c6-8f6a-57098d60c8a8" providerId="ADAL" clId="{7FFBA383-A97E-45E0-B3D3-8FE4BD6748B1}" dt="2020-12-06T18:23:44.102" v="1316" actId="1076"/>
          <ac:picMkLst>
            <pc:docMk/>
            <pc:sldMk cId="194255488" sldId="269"/>
            <ac:picMk id="27" creationId="{397C256D-2E8B-4BF9-B5AF-06A0C77BD421}"/>
          </ac:picMkLst>
        </pc:picChg>
      </pc:sldChg>
      <pc:sldChg chg="addSp delSp modSp del">
        <pc:chgData name="Marianne Iversen" userId="cf728a0c-e6d9-49c6-8f6a-57098d60c8a8" providerId="ADAL" clId="{7FFBA383-A97E-45E0-B3D3-8FE4BD6748B1}" dt="2020-12-06T18:53:24.052" v="2302" actId="47"/>
        <pc:sldMkLst>
          <pc:docMk/>
          <pc:sldMk cId="3239366030" sldId="270"/>
        </pc:sldMkLst>
        <pc:spChg chg="add mod">
          <ac:chgData name="Marianne Iversen" userId="cf728a0c-e6d9-49c6-8f6a-57098d60c8a8" providerId="ADAL" clId="{7FFBA383-A97E-45E0-B3D3-8FE4BD6748B1}" dt="2020-12-06T18:22:46.849" v="1301"/>
          <ac:spMkLst>
            <pc:docMk/>
            <pc:sldMk cId="3239366030" sldId="270"/>
            <ac:spMk id="5" creationId="{6CD2369B-1BDE-42E1-A8DA-C75131C1FEC0}"/>
          </ac:spMkLst>
        </pc:spChg>
        <pc:spChg chg="add del mod">
          <ac:chgData name="Marianne Iversen" userId="cf728a0c-e6d9-49c6-8f6a-57098d60c8a8" providerId="ADAL" clId="{7FFBA383-A97E-45E0-B3D3-8FE4BD6748B1}" dt="2020-12-06T18:22:49.411" v="1303"/>
          <ac:spMkLst>
            <pc:docMk/>
            <pc:sldMk cId="3239366030" sldId="270"/>
            <ac:spMk id="6" creationId="{DF47D490-578C-40DD-8454-1E75B58D6E6F}"/>
          </ac:spMkLst>
        </pc:spChg>
      </pc:sldChg>
      <pc:sldChg chg="addSp modSp del">
        <pc:chgData name="Marianne Iversen" userId="cf728a0c-e6d9-49c6-8f6a-57098d60c8a8" providerId="ADAL" clId="{7FFBA383-A97E-45E0-B3D3-8FE4BD6748B1}" dt="2020-12-06T18:53:25.657" v="2303" actId="47"/>
        <pc:sldMkLst>
          <pc:docMk/>
          <pc:sldMk cId="3042856093" sldId="271"/>
        </pc:sldMkLst>
        <pc:spChg chg="add mod">
          <ac:chgData name="Marianne Iversen" userId="cf728a0c-e6d9-49c6-8f6a-57098d60c8a8" providerId="ADAL" clId="{7FFBA383-A97E-45E0-B3D3-8FE4BD6748B1}" dt="2020-12-06T18:22:50.917" v="1304"/>
          <ac:spMkLst>
            <pc:docMk/>
            <pc:sldMk cId="3042856093" sldId="271"/>
            <ac:spMk id="5" creationId="{25A96D37-A9BE-4DD5-A79E-3E777795FCC8}"/>
          </ac:spMkLst>
        </pc:spChg>
      </pc:sldChg>
      <pc:sldChg chg="modSp mod modAnim modNotesTx">
        <pc:chgData name="Marianne Iversen" userId="cf728a0c-e6d9-49c6-8f6a-57098d60c8a8" providerId="ADAL" clId="{7FFBA383-A97E-45E0-B3D3-8FE4BD6748B1}" dt="2020-12-06T21:10:19.815" v="4625"/>
        <pc:sldMkLst>
          <pc:docMk/>
          <pc:sldMk cId="3891482569" sldId="272"/>
        </pc:sldMkLst>
        <pc:spChg chg="mod">
          <ac:chgData name="Marianne Iversen" userId="cf728a0c-e6d9-49c6-8f6a-57098d60c8a8" providerId="ADAL" clId="{7FFBA383-A97E-45E0-B3D3-8FE4BD6748B1}" dt="2020-12-06T19:04:51.902" v="2633" actId="1076"/>
          <ac:spMkLst>
            <pc:docMk/>
            <pc:sldMk cId="3891482569" sldId="272"/>
            <ac:spMk id="4" creationId="{2157F032-32EA-47EB-9125-BA9D3B1AF9C5}"/>
          </ac:spMkLst>
        </pc:spChg>
      </pc:sldChg>
      <pc:sldChg chg="addSp modSp mod modAnim">
        <pc:chgData name="Marianne Iversen" userId="cf728a0c-e6d9-49c6-8f6a-57098d60c8a8" providerId="ADAL" clId="{7FFBA383-A97E-45E0-B3D3-8FE4BD6748B1}" dt="2020-12-06T19:03:07.858" v="2596"/>
        <pc:sldMkLst>
          <pc:docMk/>
          <pc:sldMk cId="2741888612" sldId="273"/>
        </pc:sldMkLst>
        <pc:spChg chg="mod">
          <ac:chgData name="Marianne Iversen" userId="cf728a0c-e6d9-49c6-8f6a-57098d60c8a8" providerId="ADAL" clId="{7FFBA383-A97E-45E0-B3D3-8FE4BD6748B1}" dt="2020-12-06T19:02:15.658" v="2590" actId="1076"/>
          <ac:spMkLst>
            <pc:docMk/>
            <pc:sldMk cId="2741888612" sldId="273"/>
            <ac:spMk id="3" creationId="{3D98A55C-D008-4F5B-8CE8-583831A6907C}"/>
          </ac:spMkLst>
        </pc:spChg>
        <pc:spChg chg="mod">
          <ac:chgData name="Marianne Iversen" userId="cf728a0c-e6d9-49c6-8f6a-57098d60c8a8" providerId="ADAL" clId="{7FFBA383-A97E-45E0-B3D3-8FE4BD6748B1}" dt="2020-12-06T19:02:18.678" v="2591" actId="1076"/>
          <ac:spMkLst>
            <pc:docMk/>
            <pc:sldMk cId="2741888612" sldId="273"/>
            <ac:spMk id="5" creationId="{E7F594F0-F155-44C9-815E-5675E6634092}"/>
          </ac:spMkLst>
        </pc:spChg>
        <pc:spChg chg="mod">
          <ac:chgData name="Marianne Iversen" userId="cf728a0c-e6d9-49c6-8f6a-57098d60c8a8" providerId="ADAL" clId="{7FFBA383-A97E-45E0-B3D3-8FE4BD6748B1}" dt="2020-12-06T19:02:49.521" v="2595" actId="14100"/>
          <ac:spMkLst>
            <pc:docMk/>
            <pc:sldMk cId="2741888612" sldId="273"/>
            <ac:spMk id="6" creationId="{19277482-127D-448D-91D4-3F5DB3CCB402}"/>
          </ac:spMkLst>
        </pc:spChg>
        <pc:spChg chg="mod">
          <ac:chgData name="Marianne Iversen" userId="cf728a0c-e6d9-49c6-8f6a-57098d60c8a8" providerId="ADAL" clId="{7FFBA383-A97E-45E0-B3D3-8FE4BD6748B1}" dt="2020-12-06T19:02:41.132" v="2594" actId="14100"/>
          <ac:spMkLst>
            <pc:docMk/>
            <pc:sldMk cId="2741888612" sldId="273"/>
            <ac:spMk id="7" creationId="{E0BAF265-04DF-4B73-A8E6-20A7D7B1B281}"/>
          </ac:spMkLst>
        </pc:spChg>
        <pc:picChg chg="mod">
          <ac:chgData name="Marianne Iversen" userId="cf728a0c-e6d9-49c6-8f6a-57098d60c8a8" providerId="ADAL" clId="{7FFBA383-A97E-45E0-B3D3-8FE4BD6748B1}" dt="2020-12-06T18:26:08.188" v="1355" actId="1036"/>
          <ac:picMkLst>
            <pc:docMk/>
            <pc:sldMk cId="2741888612" sldId="273"/>
            <ac:picMk id="2" creationId="{3092F8BB-BC3A-4779-BF3F-03BA7C06D9A4}"/>
          </ac:picMkLst>
        </pc:picChg>
        <pc:picChg chg="mod">
          <ac:chgData name="Marianne Iversen" userId="cf728a0c-e6d9-49c6-8f6a-57098d60c8a8" providerId="ADAL" clId="{7FFBA383-A97E-45E0-B3D3-8FE4BD6748B1}" dt="2020-12-06T18:26:08.188" v="1355" actId="1036"/>
          <ac:picMkLst>
            <pc:docMk/>
            <pc:sldMk cId="2741888612" sldId="273"/>
            <ac:picMk id="4" creationId="{FA1B3F91-230B-4316-B9AC-7932575118FC}"/>
          </ac:picMkLst>
        </pc:picChg>
        <pc:picChg chg="add mod">
          <ac:chgData name="Marianne Iversen" userId="cf728a0c-e6d9-49c6-8f6a-57098d60c8a8" providerId="ADAL" clId="{7FFBA383-A97E-45E0-B3D3-8FE4BD6748B1}" dt="2020-12-06T18:26:22.174" v="1398" actId="1035"/>
          <ac:picMkLst>
            <pc:docMk/>
            <pc:sldMk cId="2741888612" sldId="273"/>
            <ac:picMk id="8" creationId="{BA3C650D-1475-482C-8313-BA8AD0091920}"/>
          </ac:picMkLst>
        </pc:picChg>
        <pc:picChg chg="add mod">
          <ac:chgData name="Marianne Iversen" userId="cf728a0c-e6d9-49c6-8f6a-57098d60c8a8" providerId="ADAL" clId="{7FFBA383-A97E-45E0-B3D3-8FE4BD6748B1}" dt="2020-12-06T18:26:22.174" v="1398" actId="1035"/>
          <ac:picMkLst>
            <pc:docMk/>
            <pc:sldMk cId="2741888612" sldId="273"/>
            <ac:picMk id="9" creationId="{83B7D462-4E2A-4B51-A488-81EA284BD660}"/>
          </ac:picMkLst>
        </pc:picChg>
      </pc:sldChg>
      <pc:sldChg chg="addSp delSp modSp mod modClrScheme chgLayout modNotesTx">
        <pc:chgData name="Marianne Iversen" userId="cf728a0c-e6d9-49c6-8f6a-57098d60c8a8" providerId="ADAL" clId="{7FFBA383-A97E-45E0-B3D3-8FE4BD6748B1}" dt="2020-12-06T21:14:25.474" v="4626" actId="20577"/>
        <pc:sldMkLst>
          <pc:docMk/>
          <pc:sldMk cId="1055277144" sldId="274"/>
        </pc:sldMkLst>
        <pc:spChg chg="del">
          <ac:chgData name="Marianne Iversen" userId="cf728a0c-e6d9-49c6-8f6a-57098d60c8a8" providerId="ADAL" clId="{7FFBA383-A97E-45E0-B3D3-8FE4BD6748B1}" dt="2020-12-06T20:12:55.656" v="3200" actId="700"/>
          <ac:spMkLst>
            <pc:docMk/>
            <pc:sldMk cId="1055277144" sldId="274"/>
            <ac:spMk id="2" creationId="{5B4834DB-AE8C-46B1-B887-84C8A509C3EF}"/>
          </ac:spMkLst>
        </pc:spChg>
        <pc:spChg chg="del">
          <ac:chgData name="Marianne Iversen" userId="cf728a0c-e6d9-49c6-8f6a-57098d60c8a8" providerId="ADAL" clId="{7FFBA383-A97E-45E0-B3D3-8FE4BD6748B1}" dt="2020-12-06T20:12:55.656" v="3200" actId="700"/>
          <ac:spMkLst>
            <pc:docMk/>
            <pc:sldMk cId="1055277144" sldId="274"/>
            <ac:spMk id="3" creationId="{57982D13-7581-4F3D-8926-439190198637}"/>
          </ac:spMkLst>
        </pc:spChg>
        <pc:spChg chg="add del mod ord">
          <ac:chgData name="Marianne Iversen" userId="cf728a0c-e6d9-49c6-8f6a-57098d60c8a8" providerId="ADAL" clId="{7FFBA383-A97E-45E0-B3D3-8FE4BD6748B1}" dt="2020-12-06T20:19:48.488" v="3227" actId="478"/>
          <ac:spMkLst>
            <pc:docMk/>
            <pc:sldMk cId="1055277144" sldId="274"/>
            <ac:spMk id="16" creationId="{056F6F6C-6BFF-4A41-A546-29D34936E323}"/>
          </ac:spMkLst>
        </pc:spChg>
        <pc:spChg chg="add mod">
          <ac:chgData name="Marianne Iversen" userId="cf728a0c-e6d9-49c6-8f6a-57098d60c8a8" providerId="ADAL" clId="{7FFBA383-A97E-45E0-B3D3-8FE4BD6748B1}" dt="2020-12-06T20:19:49.249" v="3228"/>
          <ac:spMkLst>
            <pc:docMk/>
            <pc:sldMk cId="1055277144" sldId="274"/>
            <ac:spMk id="17" creationId="{A097C1E0-2419-4098-B989-37C128EECBF7}"/>
          </ac:spMkLst>
        </pc:spChg>
        <pc:spChg chg="add mod">
          <ac:chgData name="Marianne Iversen" userId="cf728a0c-e6d9-49c6-8f6a-57098d60c8a8" providerId="ADAL" clId="{7FFBA383-A97E-45E0-B3D3-8FE4BD6748B1}" dt="2020-12-06T20:19:49.249" v="3228"/>
          <ac:spMkLst>
            <pc:docMk/>
            <pc:sldMk cId="1055277144" sldId="274"/>
            <ac:spMk id="18" creationId="{B8E276CD-A0FB-41AC-A68E-54846243F24A}"/>
          </ac:spMkLst>
        </pc:spChg>
        <pc:spChg chg="add mod">
          <ac:chgData name="Marianne Iversen" userId="cf728a0c-e6d9-49c6-8f6a-57098d60c8a8" providerId="ADAL" clId="{7FFBA383-A97E-45E0-B3D3-8FE4BD6748B1}" dt="2020-12-06T20:19:49.249" v="3228"/>
          <ac:spMkLst>
            <pc:docMk/>
            <pc:sldMk cId="1055277144" sldId="274"/>
            <ac:spMk id="19" creationId="{2BE74410-72F5-4151-A377-54524140D924}"/>
          </ac:spMkLst>
        </pc:spChg>
        <pc:picChg chg="add del mod">
          <ac:chgData name="Marianne Iversen" userId="cf728a0c-e6d9-49c6-8f6a-57098d60c8a8" providerId="ADAL" clId="{7FFBA383-A97E-45E0-B3D3-8FE4BD6748B1}" dt="2020-12-06T20:13:57.187" v="3204" actId="478"/>
          <ac:picMkLst>
            <pc:docMk/>
            <pc:sldMk cId="1055277144" sldId="274"/>
            <ac:picMk id="5" creationId="{617A0673-6C09-445C-8960-C3D014A34FFD}"/>
          </ac:picMkLst>
        </pc:picChg>
        <pc:picChg chg="add mod">
          <ac:chgData name="Marianne Iversen" userId="cf728a0c-e6d9-49c6-8f6a-57098d60c8a8" providerId="ADAL" clId="{7FFBA383-A97E-45E0-B3D3-8FE4BD6748B1}" dt="2020-12-06T21:01:39.522" v="4517" actId="1076"/>
          <ac:picMkLst>
            <pc:docMk/>
            <pc:sldMk cId="1055277144" sldId="274"/>
            <ac:picMk id="7" creationId="{917A38BD-FF04-41A5-BF6C-365F2D6D4D1B}"/>
          </ac:picMkLst>
        </pc:picChg>
        <pc:picChg chg="add mod">
          <ac:chgData name="Marianne Iversen" userId="cf728a0c-e6d9-49c6-8f6a-57098d60c8a8" providerId="ADAL" clId="{7FFBA383-A97E-45E0-B3D3-8FE4BD6748B1}" dt="2020-12-06T21:01:39.522" v="4517" actId="1076"/>
          <ac:picMkLst>
            <pc:docMk/>
            <pc:sldMk cId="1055277144" sldId="274"/>
            <ac:picMk id="9" creationId="{E6144185-AAB0-44DD-B567-C32DEF549C2B}"/>
          </ac:picMkLst>
        </pc:picChg>
        <pc:picChg chg="add mod ord">
          <ac:chgData name="Marianne Iversen" userId="cf728a0c-e6d9-49c6-8f6a-57098d60c8a8" providerId="ADAL" clId="{7FFBA383-A97E-45E0-B3D3-8FE4BD6748B1}" dt="2020-12-06T21:01:39.522" v="4517" actId="1076"/>
          <ac:picMkLst>
            <pc:docMk/>
            <pc:sldMk cId="1055277144" sldId="274"/>
            <ac:picMk id="11" creationId="{F2959D2F-D615-4D30-B445-5A49A90F0345}"/>
          </ac:picMkLst>
        </pc:picChg>
        <pc:picChg chg="add del">
          <ac:chgData name="Marianne Iversen" userId="cf728a0c-e6d9-49c6-8f6a-57098d60c8a8" providerId="ADAL" clId="{7FFBA383-A97E-45E0-B3D3-8FE4BD6748B1}" dt="2020-12-06T20:16:31.503" v="3217" actId="478"/>
          <ac:picMkLst>
            <pc:docMk/>
            <pc:sldMk cId="1055277144" sldId="274"/>
            <ac:picMk id="13" creationId="{687581FC-C4C4-4635-A108-5EEB60D167C7}"/>
          </ac:picMkLst>
        </pc:picChg>
        <pc:picChg chg="add mod ord">
          <ac:chgData name="Marianne Iversen" userId="cf728a0c-e6d9-49c6-8f6a-57098d60c8a8" providerId="ADAL" clId="{7FFBA383-A97E-45E0-B3D3-8FE4BD6748B1}" dt="2020-12-06T21:01:39.522" v="4517" actId="1076"/>
          <ac:picMkLst>
            <pc:docMk/>
            <pc:sldMk cId="1055277144" sldId="274"/>
            <ac:picMk id="15" creationId="{C5A84DE4-6DBE-4B3E-86B9-B7580AD194C0}"/>
          </ac:picMkLst>
        </pc:picChg>
      </pc:sldChg>
      <pc:sldChg chg="addSp delSp modSp mod ord modNotesTx">
        <pc:chgData name="Marianne Iversen" userId="cf728a0c-e6d9-49c6-8f6a-57098d60c8a8" providerId="ADAL" clId="{7FFBA383-A97E-45E0-B3D3-8FE4BD6748B1}" dt="2020-12-06T20:56:52.676" v="4021" actId="20577"/>
        <pc:sldMkLst>
          <pc:docMk/>
          <pc:sldMk cId="3293039179" sldId="275"/>
        </pc:sldMkLst>
        <pc:spChg chg="del">
          <ac:chgData name="Marianne Iversen" userId="cf728a0c-e6d9-49c6-8f6a-57098d60c8a8" providerId="ADAL" clId="{7FFBA383-A97E-45E0-B3D3-8FE4BD6748B1}" dt="2020-12-06T20:42:06.629" v="3267" actId="478"/>
          <ac:spMkLst>
            <pc:docMk/>
            <pc:sldMk cId="3293039179" sldId="275"/>
            <ac:spMk id="2" creationId="{579BB3B1-E816-4DA9-B9C9-87BFA1EABDB1}"/>
          </ac:spMkLst>
        </pc:spChg>
        <pc:spChg chg="del">
          <ac:chgData name="Marianne Iversen" userId="cf728a0c-e6d9-49c6-8f6a-57098d60c8a8" providerId="ADAL" clId="{7FFBA383-A97E-45E0-B3D3-8FE4BD6748B1}" dt="2020-12-06T20:32:35.808" v="3231" actId="478"/>
          <ac:spMkLst>
            <pc:docMk/>
            <pc:sldMk cId="3293039179" sldId="275"/>
            <ac:spMk id="3" creationId="{AC1E8598-377C-46D7-B8CC-672D7B6B1625}"/>
          </ac:spMkLst>
        </pc:spChg>
        <pc:spChg chg="add mod">
          <ac:chgData name="Marianne Iversen" userId="cf728a0c-e6d9-49c6-8f6a-57098d60c8a8" providerId="ADAL" clId="{7FFBA383-A97E-45E0-B3D3-8FE4BD6748B1}" dt="2020-12-06T20:42:21.178" v="3273" actId="1076"/>
          <ac:spMkLst>
            <pc:docMk/>
            <pc:sldMk cId="3293039179" sldId="275"/>
            <ac:spMk id="14" creationId="{8F3D0406-802B-4EFA-8F26-2CE4697A7117}"/>
          </ac:spMkLst>
        </pc:spChg>
        <pc:spChg chg="add mod">
          <ac:chgData name="Marianne Iversen" userId="cf728a0c-e6d9-49c6-8f6a-57098d60c8a8" providerId="ADAL" clId="{7FFBA383-A97E-45E0-B3D3-8FE4BD6748B1}" dt="2020-12-06T20:42:11.773" v="3268" actId="1076"/>
          <ac:spMkLst>
            <pc:docMk/>
            <pc:sldMk cId="3293039179" sldId="275"/>
            <ac:spMk id="15" creationId="{924CDAC7-1E92-425F-885F-79372480E07C}"/>
          </ac:spMkLst>
        </pc:spChg>
        <pc:spChg chg="add mod">
          <ac:chgData name="Marianne Iversen" userId="cf728a0c-e6d9-49c6-8f6a-57098d60c8a8" providerId="ADAL" clId="{7FFBA383-A97E-45E0-B3D3-8FE4BD6748B1}" dt="2020-12-06T20:42:28.548" v="3274" actId="1076"/>
          <ac:spMkLst>
            <pc:docMk/>
            <pc:sldMk cId="3293039179" sldId="275"/>
            <ac:spMk id="16" creationId="{E6960CA6-580E-447F-AB75-7A5A63809C04}"/>
          </ac:spMkLst>
        </pc:spChg>
        <pc:picChg chg="add mod">
          <ac:chgData name="Marianne Iversen" userId="cf728a0c-e6d9-49c6-8f6a-57098d60c8a8" providerId="ADAL" clId="{7FFBA383-A97E-45E0-B3D3-8FE4BD6748B1}" dt="2020-12-06T20:41:22.814" v="3256" actId="14100"/>
          <ac:picMkLst>
            <pc:docMk/>
            <pc:sldMk cId="3293039179" sldId="275"/>
            <ac:picMk id="5" creationId="{A991F580-CDD5-48C4-88A2-938C4BDF6989}"/>
          </ac:picMkLst>
        </pc:picChg>
        <pc:picChg chg="add mod">
          <ac:chgData name="Marianne Iversen" userId="cf728a0c-e6d9-49c6-8f6a-57098d60c8a8" providerId="ADAL" clId="{7FFBA383-A97E-45E0-B3D3-8FE4BD6748B1}" dt="2020-12-06T20:41:31.353" v="3259" actId="14100"/>
          <ac:picMkLst>
            <pc:docMk/>
            <pc:sldMk cId="3293039179" sldId="275"/>
            <ac:picMk id="7" creationId="{AF0A5D13-77EA-489E-84AD-065C4C7C5870}"/>
          </ac:picMkLst>
        </pc:picChg>
        <pc:picChg chg="add del mod">
          <ac:chgData name="Marianne Iversen" userId="cf728a0c-e6d9-49c6-8f6a-57098d60c8a8" providerId="ADAL" clId="{7FFBA383-A97E-45E0-B3D3-8FE4BD6748B1}" dt="2020-12-06T20:38:14.613" v="3242" actId="478"/>
          <ac:picMkLst>
            <pc:docMk/>
            <pc:sldMk cId="3293039179" sldId="275"/>
            <ac:picMk id="9" creationId="{BD72309D-F63B-4836-92A9-0DD4E1528E6B}"/>
          </ac:picMkLst>
        </pc:picChg>
        <pc:picChg chg="add mod">
          <ac:chgData name="Marianne Iversen" userId="cf728a0c-e6d9-49c6-8f6a-57098d60c8a8" providerId="ADAL" clId="{7FFBA383-A97E-45E0-B3D3-8FE4BD6748B1}" dt="2020-12-06T20:41:20.872" v="3255" actId="14100"/>
          <ac:picMkLst>
            <pc:docMk/>
            <pc:sldMk cId="3293039179" sldId="275"/>
            <ac:picMk id="11" creationId="{E8B3543F-47E0-4CA8-901D-B0311C6854AE}"/>
          </ac:picMkLst>
        </pc:picChg>
        <pc:picChg chg="add mod">
          <ac:chgData name="Marianne Iversen" userId="cf728a0c-e6d9-49c6-8f6a-57098d60c8a8" providerId="ADAL" clId="{7FFBA383-A97E-45E0-B3D3-8FE4BD6748B1}" dt="2020-12-06T20:41:24.836" v="3257" actId="14100"/>
          <ac:picMkLst>
            <pc:docMk/>
            <pc:sldMk cId="3293039179" sldId="275"/>
            <ac:picMk id="13" creationId="{9FFC9B64-F7B6-4B13-853D-4F4FF7A8E878}"/>
          </ac:picMkLst>
        </pc:picChg>
        <pc:picChg chg="add mod">
          <ac:chgData name="Marianne Iversen" userId="cf728a0c-e6d9-49c6-8f6a-57098d60c8a8" providerId="ADAL" clId="{7FFBA383-A97E-45E0-B3D3-8FE4BD6748B1}" dt="2020-12-06T20:42:38.643" v="3276" actId="1076"/>
          <ac:picMkLst>
            <pc:docMk/>
            <pc:sldMk cId="3293039179" sldId="275"/>
            <ac:picMk id="17" creationId="{51306AD0-F84A-440B-91EA-E29C21655A3F}"/>
          </ac:picMkLst>
        </pc:picChg>
      </pc:sldChg>
      <pc:sldChg chg="addSp delSp modSp new mod modNotesTx">
        <pc:chgData name="Marianne Iversen" userId="cf728a0c-e6d9-49c6-8f6a-57098d60c8a8" providerId="ADAL" clId="{7FFBA383-A97E-45E0-B3D3-8FE4BD6748B1}" dt="2020-12-06T18:22:40.993" v="1297"/>
        <pc:sldMkLst>
          <pc:docMk/>
          <pc:sldMk cId="2496982117" sldId="276"/>
        </pc:sldMkLst>
        <pc:spChg chg="del">
          <ac:chgData name="Marianne Iversen" userId="cf728a0c-e6d9-49c6-8f6a-57098d60c8a8" providerId="ADAL" clId="{7FFBA383-A97E-45E0-B3D3-8FE4BD6748B1}" dt="2020-12-06T18:12:43.497" v="835" actId="478"/>
          <ac:spMkLst>
            <pc:docMk/>
            <pc:sldMk cId="2496982117" sldId="276"/>
            <ac:spMk id="2" creationId="{AD0FE377-B8F9-4538-BB7B-231300244C44}"/>
          </ac:spMkLst>
        </pc:spChg>
        <pc:spChg chg="del">
          <ac:chgData name="Marianne Iversen" userId="cf728a0c-e6d9-49c6-8f6a-57098d60c8a8" providerId="ADAL" clId="{7FFBA383-A97E-45E0-B3D3-8FE4BD6748B1}" dt="2020-12-06T18:09:05.318" v="763" actId="478"/>
          <ac:spMkLst>
            <pc:docMk/>
            <pc:sldMk cId="2496982117" sldId="276"/>
            <ac:spMk id="3" creationId="{BF7A9845-6854-4293-84EE-7157671ECD61}"/>
          </ac:spMkLst>
        </pc:spChg>
        <pc:spChg chg="add mod">
          <ac:chgData name="Marianne Iversen" userId="cf728a0c-e6d9-49c6-8f6a-57098d60c8a8" providerId="ADAL" clId="{7FFBA383-A97E-45E0-B3D3-8FE4BD6748B1}" dt="2020-12-06T18:11:45.074" v="806" actId="1076"/>
          <ac:spMkLst>
            <pc:docMk/>
            <pc:sldMk cId="2496982117" sldId="276"/>
            <ac:spMk id="10" creationId="{E5AB28FC-D736-4F6F-A8FD-E25EF0CC910A}"/>
          </ac:spMkLst>
        </pc:spChg>
        <pc:spChg chg="add mod">
          <ac:chgData name="Marianne Iversen" userId="cf728a0c-e6d9-49c6-8f6a-57098d60c8a8" providerId="ADAL" clId="{7FFBA383-A97E-45E0-B3D3-8FE4BD6748B1}" dt="2020-12-06T18:16:18.747" v="899" actId="207"/>
          <ac:spMkLst>
            <pc:docMk/>
            <pc:sldMk cId="2496982117" sldId="276"/>
            <ac:spMk id="11" creationId="{A45E4894-95E5-4F47-9520-9531E886AEE2}"/>
          </ac:spMkLst>
        </pc:spChg>
        <pc:spChg chg="add mod">
          <ac:chgData name="Marianne Iversen" userId="cf728a0c-e6d9-49c6-8f6a-57098d60c8a8" providerId="ADAL" clId="{7FFBA383-A97E-45E0-B3D3-8FE4BD6748B1}" dt="2020-12-06T18:16:11.152" v="897" actId="20577"/>
          <ac:spMkLst>
            <pc:docMk/>
            <pc:sldMk cId="2496982117" sldId="276"/>
            <ac:spMk id="12" creationId="{E6E984B6-C252-474C-A259-17DFE066D9AF}"/>
          </ac:spMkLst>
        </pc:spChg>
        <pc:spChg chg="add mod">
          <ac:chgData name="Marianne Iversen" userId="cf728a0c-e6d9-49c6-8f6a-57098d60c8a8" providerId="ADAL" clId="{7FFBA383-A97E-45E0-B3D3-8FE4BD6748B1}" dt="2020-12-06T18:12:56.222" v="837"/>
          <ac:spMkLst>
            <pc:docMk/>
            <pc:sldMk cId="2496982117" sldId="276"/>
            <ac:spMk id="13" creationId="{2ACB8ECD-E30A-46AA-AE57-D47DA5AC8AFF}"/>
          </ac:spMkLst>
        </pc:spChg>
        <pc:spChg chg="add del mod">
          <ac:chgData name="Marianne Iversen" userId="cf728a0c-e6d9-49c6-8f6a-57098d60c8a8" providerId="ADAL" clId="{7FFBA383-A97E-45E0-B3D3-8FE4BD6748B1}" dt="2020-12-06T18:15:09.605" v="887"/>
          <ac:spMkLst>
            <pc:docMk/>
            <pc:sldMk cId="2496982117" sldId="276"/>
            <ac:spMk id="16" creationId="{308E1131-E21C-46FD-A77E-FAC682081CCC}"/>
          </ac:spMkLst>
        </pc:spChg>
        <pc:spChg chg="add mod">
          <ac:chgData name="Marianne Iversen" userId="cf728a0c-e6d9-49c6-8f6a-57098d60c8a8" providerId="ADAL" clId="{7FFBA383-A97E-45E0-B3D3-8FE4BD6748B1}" dt="2020-12-06T18:14:22.107" v="875" actId="1076"/>
          <ac:spMkLst>
            <pc:docMk/>
            <pc:sldMk cId="2496982117" sldId="276"/>
            <ac:spMk id="17" creationId="{6BF96154-370E-49D9-9B2E-D3AABD9A5FB9}"/>
          </ac:spMkLst>
        </pc:spChg>
        <pc:spChg chg="add mod">
          <ac:chgData name="Marianne Iversen" userId="cf728a0c-e6d9-49c6-8f6a-57098d60c8a8" providerId="ADAL" clId="{7FFBA383-A97E-45E0-B3D3-8FE4BD6748B1}" dt="2020-12-06T18:13:45.123" v="852" actId="1076"/>
          <ac:spMkLst>
            <pc:docMk/>
            <pc:sldMk cId="2496982117" sldId="276"/>
            <ac:spMk id="18" creationId="{0FBFD3E1-BBEA-4437-8F31-A541787524F8}"/>
          </ac:spMkLst>
        </pc:spChg>
        <pc:spChg chg="add mod">
          <ac:chgData name="Marianne Iversen" userId="cf728a0c-e6d9-49c6-8f6a-57098d60c8a8" providerId="ADAL" clId="{7FFBA383-A97E-45E0-B3D3-8FE4BD6748B1}" dt="2020-12-06T18:15:00.474" v="882" actId="1076"/>
          <ac:spMkLst>
            <pc:docMk/>
            <pc:sldMk cId="2496982117" sldId="276"/>
            <ac:spMk id="19" creationId="{4EF93FEA-3654-499C-ACE7-85CF416E1C39}"/>
          </ac:spMkLst>
        </pc:spChg>
        <pc:spChg chg="add mod">
          <ac:chgData name="Marianne Iversen" userId="cf728a0c-e6d9-49c6-8f6a-57098d60c8a8" providerId="ADAL" clId="{7FFBA383-A97E-45E0-B3D3-8FE4BD6748B1}" dt="2020-12-06T18:15:09.064" v="885" actId="20577"/>
          <ac:spMkLst>
            <pc:docMk/>
            <pc:sldMk cId="2496982117" sldId="276"/>
            <ac:spMk id="20" creationId="{EB791C67-0D67-44FF-8663-41484F5347C4}"/>
          </ac:spMkLst>
        </pc:spChg>
        <pc:spChg chg="add mod">
          <ac:chgData name="Marianne Iversen" userId="cf728a0c-e6d9-49c6-8f6a-57098d60c8a8" providerId="ADAL" clId="{7FFBA383-A97E-45E0-B3D3-8FE4BD6748B1}" dt="2020-12-06T18:15:34.431" v="895" actId="20577"/>
          <ac:spMkLst>
            <pc:docMk/>
            <pc:sldMk cId="2496982117" sldId="276"/>
            <ac:spMk id="21" creationId="{C0611E99-0152-4C19-BFB6-F61BFC348CD0}"/>
          </ac:spMkLst>
        </pc:spChg>
        <pc:spChg chg="add mod">
          <ac:chgData name="Marianne Iversen" userId="cf728a0c-e6d9-49c6-8f6a-57098d60c8a8" providerId="ADAL" clId="{7FFBA383-A97E-45E0-B3D3-8FE4BD6748B1}" dt="2020-12-06T18:15:24.984" v="892" actId="20577"/>
          <ac:spMkLst>
            <pc:docMk/>
            <pc:sldMk cId="2496982117" sldId="276"/>
            <ac:spMk id="22" creationId="{75B7E8C4-4C71-4BAF-8A5B-333EBB8D3222}"/>
          </ac:spMkLst>
        </pc:spChg>
        <pc:spChg chg="add del mod">
          <ac:chgData name="Marianne Iversen" userId="cf728a0c-e6d9-49c6-8f6a-57098d60c8a8" providerId="ADAL" clId="{7FFBA383-A97E-45E0-B3D3-8FE4BD6748B1}" dt="2020-12-06T18:17:18.298" v="906"/>
          <ac:spMkLst>
            <pc:docMk/>
            <pc:sldMk cId="2496982117" sldId="276"/>
            <ac:spMk id="23" creationId="{83EC2875-6D0A-4315-9147-0CC1D17F9A43}"/>
          </ac:spMkLst>
        </pc:spChg>
        <pc:spChg chg="add del mod">
          <ac:chgData name="Marianne Iversen" userId="cf728a0c-e6d9-49c6-8f6a-57098d60c8a8" providerId="ADAL" clId="{7FFBA383-A97E-45E0-B3D3-8FE4BD6748B1}" dt="2020-12-06T18:17:18.298" v="906"/>
          <ac:spMkLst>
            <pc:docMk/>
            <pc:sldMk cId="2496982117" sldId="276"/>
            <ac:spMk id="24" creationId="{7A0B8846-13FB-4E79-B8FA-7D906E9C2EF6}"/>
          </ac:spMkLst>
        </pc:spChg>
        <pc:spChg chg="add del mod">
          <ac:chgData name="Marianne Iversen" userId="cf728a0c-e6d9-49c6-8f6a-57098d60c8a8" providerId="ADAL" clId="{7FFBA383-A97E-45E0-B3D3-8FE4BD6748B1}" dt="2020-12-06T18:17:18.298" v="906"/>
          <ac:spMkLst>
            <pc:docMk/>
            <pc:sldMk cId="2496982117" sldId="276"/>
            <ac:spMk id="25" creationId="{A1ED6B44-D6EA-4E79-9339-554C7DAC751F}"/>
          </ac:spMkLst>
        </pc:spChg>
        <pc:spChg chg="add del mod">
          <ac:chgData name="Marianne Iversen" userId="cf728a0c-e6d9-49c6-8f6a-57098d60c8a8" providerId="ADAL" clId="{7FFBA383-A97E-45E0-B3D3-8FE4BD6748B1}" dt="2020-12-06T18:17:18.298" v="906"/>
          <ac:spMkLst>
            <pc:docMk/>
            <pc:sldMk cId="2496982117" sldId="276"/>
            <ac:spMk id="26" creationId="{263CE045-00FA-4F63-BB17-A7952EA19177}"/>
          </ac:spMkLst>
        </pc:spChg>
        <pc:spChg chg="add del mod">
          <ac:chgData name="Marianne Iversen" userId="cf728a0c-e6d9-49c6-8f6a-57098d60c8a8" providerId="ADAL" clId="{7FFBA383-A97E-45E0-B3D3-8FE4BD6748B1}" dt="2020-12-06T18:17:21.744" v="908"/>
          <ac:spMkLst>
            <pc:docMk/>
            <pc:sldMk cId="2496982117" sldId="276"/>
            <ac:spMk id="27" creationId="{016F8F28-909B-43DC-A655-1BEAA61AA551}"/>
          </ac:spMkLst>
        </pc:spChg>
        <pc:spChg chg="add del mod">
          <ac:chgData name="Marianne Iversen" userId="cf728a0c-e6d9-49c6-8f6a-57098d60c8a8" providerId="ADAL" clId="{7FFBA383-A97E-45E0-B3D3-8FE4BD6748B1}" dt="2020-12-06T18:17:21.744" v="908"/>
          <ac:spMkLst>
            <pc:docMk/>
            <pc:sldMk cId="2496982117" sldId="276"/>
            <ac:spMk id="28" creationId="{5C30B4ED-3DE4-4213-8D0C-C5EE650A9F43}"/>
          </ac:spMkLst>
        </pc:spChg>
        <pc:spChg chg="add del mod">
          <ac:chgData name="Marianne Iversen" userId="cf728a0c-e6d9-49c6-8f6a-57098d60c8a8" providerId="ADAL" clId="{7FFBA383-A97E-45E0-B3D3-8FE4BD6748B1}" dt="2020-12-06T18:17:21.744" v="908"/>
          <ac:spMkLst>
            <pc:docMk/>
            <pc:sldMk cId="2496982117" sldId="276"/>
            <ac:spMk id="29" creationId="{05842403-88FB-48FA-8FD6-72869450206A}"/>
          </ac:spMkLst>
        </pc:spChg>
        <pc:spChg chg="add del mod">
          <ac:chgData name="Marianne Iversen" userId="cf728a0c-e6d9-49c6-8f6a-57098d60c8a8" providerId="ADAL" clId="{7FFBA383-A97E-45E0-B3D3-8FE4BD6748B1}" dt="2020-12-06T18:17:21.744" v="908"/>
          <ac:spMkLst>
            <pc:docMk/>
            <pc:sldMk cId="2496982117" sldId="276"/>
            <ac:spMk id="30" creationId="{8F10FA84-5190-4118-855F-6C0A098CF839}"/>
          </ac:spMkLst>
        </pc:spChg>
        <pc:spChg chg="add del mod">
          <ac:chgData name="Marianne Iversen" userId="cf728a0c-e6d9-49c6-8f6a-57098d60c8a8" providerId="ADAL" clId="{7FFBA383-A97E-45E0-B3D3-8FE4BD6748B1}" dt="2020-12-06T18:18:46.427" v="1095" actId="478"/>
          <ac:spMkLst>
            <pc:docMk/>
            <pc:sldMk cId="2496982117" sldId="276"/>
            <ac:spMk id="31" creationId="{857F914F-42EE-48D8-9667-DC4FE63FC0B4}"/>
          </ac:spMkLst>
        </pc:spChg>
        <pc:spChg chg="add del mod">
          <ac:chgData name="Marianne Iversen" userId="cf728a0c-e6d9-49c6-8f6a-57098d60c8a8" providerId="ADAL" clId="{7FFBA383-A97E-45E0-B3D3-8FE4BD6748B1}" dt="2020-12-06T18:18:46.427" v="1095" actId="478"/>
          <ac:spMkLst>
            <pc:docMk/>
            <pc:sldMk cId="2496982117" sldId="276"/>
            <ac:spMk id="32" creationId="{EBBB784E-7FEB-444D-B60E-828DAEDAB912}"/>
          </ac:spMkLst>
        </pc:spChg>
        <pc:spChg chg="add del mod">
          <ac:chgData name="Marianne Iversen" userId="cf728a0c-e6d9-49c6-8f6a-57098d60c8a8" providerId="ADAL" clId="{7FFBA383-A97E-45E0-B3D3-8FE4BD6748B1}" dt="2020-12-06T18:18:46.427" v="1095" actId="478"/>
          <ac:spMkLst>
            <pc:docMk/>
            <pc:sldMk cId="2496982117" sldId="276"/>
            <ac:spMk id="33" creationId="{698AC024-B39F-4B01-850E-5D9326B8862E}"/>
          </ac:spMkLst>
        </pc:spChg>
        <pc:spChg chg="add del mod">
          <ac:chgData name="Marianne Iversen" userId="cf728a0c-e6d9-49c6-8f6a-57098d60c8a8" providerId="ADAL" clId="{7FFBA383-A97E-45E0-B3D3-8FE4BD6748B1}" dt="2020-12-06T18:18:46.427" v="1095" actId="478"/>
          <ac:spMkLst>
            <pc:docMk/>
            <pc:sldMk cId="2496982117" sldId="276"/>
            <ac:spMk id="34" creationId="{F3BA69F9-5824-4107-B134-2A4AF70DE6AB}"/>
          </ac:spMkLst>
        </pc:spChg>
        <pc:spChg chg="add mod">
          <ac:chgData name="Marianne Iversen" userId="cf728a0c-e6d9-49c6-8f6a-57098d60c8a8" providerId="ADAL" clId="{7FFBA383-A97E-45E0-B3D3-8FE4BD6748B1}" dt="2020-12-06T18:22:40.993" v="1297"/>
          <ac:spMkLst>
            <pc:docMk/>
            <pc:sldMk cId="2496982117" sldId="276"/>
            <ac:spMk id="35" creationId="{C6A89500-8372-45C5-ADC0-D86EF7439E9C}"/>
          </ac:spMkLst>
        </pc:spChg>
        <pc:picChg chg="add mod">
          <ac:chgData name="Marianne Iversen" userId="cf728a0c-e6d9-49c6-8f6a-57098d60c8a8" providerId="ADAL" clId="{7FFBA383-A97E-45E0-B3D3-8FE4BD6748B1}" dt="2020-12-06T18:10:53.664" v="787" actId="1076"/>
          <ac:picMkLst>
            <pc:docMk/>
            <pc:sldMk cId="2496982117" sldId="276"/>
            <ac:picMk id="5" creationId="{CFC51E6F-6390-4017-A77F-7E76BCC057F6}"/>
          </ac:picMkLst>
        </pc:picChg>
        <pc:picChg chg="add mod">
          <ac:chgData name="Marianne Iversen" userId="cf728a0c-e6d9-49c6-8f6a-57098d60c8a8" providerId="ADAL" clId="{7FFBA383-A97E-45E0-B3D3-8FE4BD6748B1}" dt="2020-12-06T18:10:53.664" v="787" actId="1076"/>
          <ac:picMkLst>
            <pc:docMk/>
            <pc:sldMk cId="2496982117" sldId="276"/>
            <ac:picMk id="7" creationId="{E26F77A8-DCE9-4BFB-A31B-A17013F97AA4}"/>
          </ac:picMkLst>
        </pc:picChg>
        <pc:picChg chg="add mod">
          <ac:chgData name="Marianne Iversen" userId="cf728a0c-e6d9-49c6-8f6a-57098d60c8a8" providerId="ADAL" clId="{7FFBA383-A97E-45E0-B3D3-8FE4BD6748B1}" dt="2020-12-06T18:13:53.477" v="854" actId="1076"/>
          <ac:picMkLst>
            <pc:docMk/>
            <pc:sldMk cId="2496982117" sldId="276"/>
            <ac:picMk id="15" creationId="{FF284762-5D96-4101-9B06-FC12B44E8D65}"/>
          </ac:picMkLst>
        </pc:picChg>
        <pc:cxnChg chg="add mod">
          <ac:chgData name="Marianne Iversen" userId="cf728a0c-e6d9-49c6-8f6a-57098d60c8a8" providerId="ADAL" clId="{7FFBA383-A97E-45E0-B3D3-8FE4BD6748B1}" dt="2020-12-06T18:16:39.854" v="900" actId="693"/>
          <ac:cxnSpMkLst>
            <pc:docMk/>
            <pc:sldMk cId="2496982117" sldId="276"/>
            <ac:cxnSpMk id="9" creationId="{2DEB37E8-03F5-4BAA-8BE3-314E19264467}"/>
          </ac:cxnSpMkLst>
        </pc:cxnChg>
      </pc:sldChg>
      <pc:sldChg chg="addSp delSp modSp new mod setBg modClrScheme chgLayout modNotesTx">
        <pc:chgData name="Marianne Iversen" userId="cf728a0c-e6d9-49c6-8f6a-57098d60c8a8" providerId="ADAL" clId="{7FFBA383-A97E-45E0-B3D3-8FE4BD6748B1}" dt="2020-12-06T19:01:13.609" v="2583" actId="20577"/>
        <pc:sldMkLst>
          <pc:docMk/>
          <pc:sldMk cId="3360909092" sldId="277"/>
        </pc:sldMkLst>
        <pc:spChg chg="del">
          <ac:chgData name="Marianne Iversen" userId="cf728a0c-e6d9-49c6-8f6a-57098d60c8a8" providerId="ADAL" clId="{7FFBA383-A97E-45E0-B3D3-8FE4BD6748B1}" dt="2020-12-06T18:52:20.619" v="2288" actId="700"/>
          <ac:spMkLst>
            <pc:docMk/>
            <pc:sldMk cId="3360909092" sldId="277"/>
            <ac:spMk id="2" creationId="{C3699C5D-A52B-4A5D-8CCD-0A920F42C7C0}"/>
          </ac:spMkLst>
        </pc:spChg>
        <pc:spChg chg="del">
          <ac:chgData name="Marianne Iversen" userId="cf728a0c-e6d9-49c6-8f6a-57098d60c8a8" providerId="ADAL" clId="{7FFBA383-A97E-45E0-B3D3-8FE4BD6748B1}" dt="2020-12-06T18:52:20.619" v="2288" actId="700"/>
          <ac:spMkLst>
            <pc:docMk/>
            <pc:sldMk cId="3360909092" sldId="277"/>
            <ac:spMk id="3" creationId="{3CCC709C-DFC5-4524-AC5A-194B5E027A0C}"/>
          </ac:spMkLst>
        </pc:spChg>
        <pc:spChg chg="add mod ord">
          <ac:chgData name="Marianne Iversen" userId="cf728a0c-e6d9-49c6-8f6a-57098d60c8a8" providerId="ADAL" clId="{7FFBA383-A97E-45E0-B3D3-8FE4BD6748B1}" dt="2020-12-06T19:00:28.355" v="2538" actId="1076"/>
          <ac:spMkLst>
            <pc:docMk/>
            <pc:sldMk cId="3360909092" sldId="277"/>
            <ac:spMk id="6" creationId="{E559F791-3B33-4946-861D-09E9387636DF}"/>
          </ac:spMkLst>
        </pc:spChg>
        <pc:spChg chg="add mod">
          <ac:chgData name="Marianne Iversen" userId="cf728a0c-e6d9-49c6-8f6a-57098d60c8a8" providerId="ADAL" clId="{7FFBA383-A97E-45E0-B3D3-8FE4BD6748B1}" dt="2020-12-06T18:58:19.075" v="2416" actId="1076"/>
          <ac:spMkLst>
            <pc:docMk/>
            <pc:sldMk cId="3360909092" sldId="277"/>
            <ac:spMk id="7" creationId="{8D836102-B8A3-45C6-9B0A-E3E622278DD6}"/>
          </ac:spMkLst>
        </pc:spChg>
        <pc:spChg chg="add mod">
          <ac:chgData name="Marianne Iversen" userId="cf728a0c-e6d9-49c6-8f6a-57098d60c8a8" providerId="ADAL" clId="{7FFBA383-A97E-45E0-B3D3-8FE4BD6748B1}" dt="2020-12-06T19:00:02.070" v="2530" actId="1036"/>
          <ac:spMkLst>
            <pc:docMk/>
            <pc:sldMk cId="3360909092" sldId="277"/>
            <ac:spMk id="8" creationId="{E958987F-4F3A-4820-B14D-405A6984D818}"/>
          </ac:spMkLst>
        </pc:spChg>
        <pc:spChg chg="add del">
          <ac:chgData name="Marianne Iversen" userId="cf728a0c-e6d9-49c6-8f6a-57098d60c8a8" providerId="ADAL" clId="{7FFBA383-A97E-45E0-B3D3-8FE4BD6748B1}" dt="2020-12-06T18:54:05.105" v="2322" actId="26606"/>
          <ac:spMkLst>
            <pc:docMk/>
            <pc:sldMk cId="3360909092" sldId="277"/>
            <ac:spMk id="11" creationId="{64C9EE1D-12BB-43F7-9A2A-893578DCA63A}"/>
          </ac:spMkLst>
        </pc:spChg>
        <pc:spChg chg="add mod">
          <ac:chgData name="Marianne Iversen" userId="cf728a0c-e6d9-49c6-8f6a-57098d60c8a8" providerId="ADAL" clId="{7FFBA383-A97E-45E0-B3D3-8FE4BD6748B1}" dt="2020-12-06T19:00:02.070" v="2530" actId="1036"/>
          <ac:spMkLst>
            <pc:docMk/>
            <pc:sldMk cId="3360909092" sldId="277"/>
            <ac:spMk id="12" creationId="{BD077991-AB67-461D-8D42-C99DB5159CE9}"/>
          </ac:spMkLst>
        </pc:spChg>
        <pc:spChg chg="add del">
          <ac:chgData name="Marianne Iversen" userId="cf728a0c-e6d9-49c6-8f6a-57098d60c8a8" providerId="ADAL" clId="{7FFBA383-A97E-45E0-B3D3-8FE4BD6748B1}" dt="2020-12-06T18:54:05.105" v="2322" actId="26606"/>
          <ac:spMkLst>
            <pc:docMk/>
            <pc:sldMk cId="3360909092" sldId="277"/>
            <ac:spMk id="13" creationId="{43962A31-C54E-4762-B155-59777FED1C75}"/>
          </ac:spMkLst>
        </pc:spChg>
        <pc:spChg chg="add mod">
          <ac:chgData name="Marianne Iversen" userId="cf728a0c-e6d9-49c6-8f6a-57098d60c8a8" providerId="ADAL" clId="{7FFBA383-A97E-45E0-B3D3-8FE4BD6748B1}" dt="2020-12-06T19:00:02.070" v="2530" actId="1036"/>
          <ac:spMkLst>
            <pc:docMk/>
            <pc:sldMk cId="3360909092" sldId="277"/>
            <ac:spMk id="14" creationId="{FBEFB395-4A84-47D7-BC60-593524CCBAEF}"/>
          </ac:spMkLst>
        </pc:spChg>
        <pc:spChg chg="add del">
          <ac:chgData name="Marianne Iversen" userId="cf728a0c-e6d9-49c6-8f6a-57098d60c8a8" providerId="ADAL" clId="{7FFBA383-A97E-45E0-B3D3-8FE4BD6748B1}" dt="2020-12-06T18:54:05.105" v="2322" actId="26606"/>
          <ac:spMkLst>
            <pc:docMk/>
            <pc:sldMk cId="3360909092" sldId="277"/>
            <ac:spMk id="15" creationId="{4B392D36-B685-45E0-B197-6EE5D748093B}"/>
          </ac:spMkLst>
        </pc:spChg>
        <pc:spChg chg="add mod">
          <ac:chgData name="Marianne Iversen" userId="cf728a0c-e6d9-49c6-8f6a-57098d60c8a8" providerId="ADAL" clId="{7FFBA383-A97E-45E0-B3D3-8FE4BD6748B1}" dt="2020-12-06T19:00:02.070" v="2530" actId="1036"/>
          <ac:spMkLst>
            <pc:docMk/>
            <pc:sldMk cId="3360909092" sldId="277"/>
            <ac:spMk id="16" creationId="{50784B95-CA43-461B-9ED4-0593CACAE446}"/>
          </ac:spMkLst>
        </pc:spChg>
        <pc:spChg chg="add del">
          <ac:chgData name="Marianne Iversen" userId="cf728a0c-e6d9-49c6-8f6a-57098d60c8a8" providerId="ADAL" clId="{7FFBA383-A97E-45E0-B3D3-8FE4BD6748B1}" dt="2020-12-06T18:54:05.105" v="2322" actId="26606"/>
          <ac:spMkLst>
            <pc:docMk/>
            <pc:sldMk cId="3360909092" sldId="277"/>
            <ac:spMk id="17" creationId="{9DCA8533-CC5E-4754-9A04-047EDE49E0F9}"/>
          </ac:spMkLst>
        </pc:spChg>
        <pc:spChg chg="add mod">
          <ac:chgData name="Marianne Iversen" userId="cf728a0c-e6d9-49c6-8f6a-57098d60c8a8" providerId="ADAL" clId="{7FFBA383-A97E-45E0-B3D3-8FE4BD6748B1}" dt="2020-12-06T19:00:02.070" v="2530" actId="1036"/>
          <ac:spMkLst>
            <pc:docMk/>
            <pc:sldMk cId="3360909092" sldId="277"/>
            <ac:spMk id="18" creationId="{96B2C1F5-1B52-4C71-A009-119EC1DAEBAC}"/>
          </ac:spMkLst>
        </pc:spChg>
        <pc:spChg chg="add mod">
          <ac:chgData name="Marianne Iversen" userId="cf728a0c-e6d9-49c6-8f6a-57098d60c8a8" providerId="ADAL" clId="{7FFBA383-A97E-45E0-B3D3-8FE4BD6748B1}" dt="2020-12-06T19:00:02.070" v="2530" actId="1036"/>
          <ac:spMkLst>
            <pc:docMk/>
            <pc:sldMk cId="3360909092" sldId="277"/>
            <ac:spMk id="19" creationId="{9EEB5EC8-6931-41E9-AF7F-E30EB0727A24}"/>
          </ac:spMkLst>
        </pc:spChg>
        <pc:spChg chg="add mod">
          <ac:chgData name="Marianne Iversen" userId="cf728a0c-e6d9-49c6-8f6a-57098d60c8a8" providerId="ADAL" clId="{7FFBA383-A97E-45E0-B3D3-8FE4BD6748B1}" dt="2020-12-06T19:00:02.070" v="2530" actId="1036"/>
          <ac:spMkLst>
            <pc:docMk/>
            <pc:sldMk cId="3360909092" sldId="277"/>
            <ac:spMk id="20" creationId="{8AAA0A37-7333-4A55-B3E6-D44F9C572D7E}"/>
          </ac:spMkLst>
        </pc:spChg>
        <pc:spChg chg="add mod">
          <ac:chgData name="Marianne Iversen" userId="cf728a0c-e6d9-49c6-8f6a-57098d60c8a8" providerId="ADAL" clId="{7FFBA383-A97E-45E0-B3D3-8FE4BD6748B1}" dt="2020-12-06T19:00:02.070" v="2530" actId="1036"/>
          <ac:spMkLst>
            <pc:docMk/>
            <pc:sldMk cId="3360909092" sldId="277"/>
            <ac:spMk id="21" creationId="{88C8DBB1-865F-40A3-A82F-B5A30312B58C}"/>
          </ac:spMkLst>
        </pc:spChg>
        <pc:spChg chg="add mod">
          <ac:chgData name="Marianne Iversen" userId="cf728a0c-e6d9-49c6-8f6a-57098d60c8a8" providerId="ADAL" clId="{7FFBA383-A97E-45E0-B3D3-8FE4BD6748B1}" dt="2020-12-06T19:00:36.071" v="2541" actId="1076"/>
          <ac:spMkLst>
            <pc:docMk/>
            <pc:sldMk cId="3360909092" sldId="277"/>
            <ac:spMk id="22" creationId="{9672A387-0D4F-4472-83B5-C61BDE3EA7CB}"/>
          </ac:spMkLst>
        </pc:spChg>
        <pc:spChg chg="add mod">
          <ac:chgData name="Marianne Iversen" userId="cf728a0c-e6d9-49c6-8f6a-57098d60c8a8" providerId="ADAL" clId="{7FFBA383-A97E-45E0-B3D3-8FE4BD6748B1}" dt="2020-12-06T19:00:02.070" v="2530" actId="1036"/>
          <ac:spMkLst>
            <pc:docMk/>
            <pc:sldMk cId="3360909092" sldId="277"/>
            <ac:spMk id="23" creationId="{E4B3E5A4-51E8-4762-86CC-DF7BC828313C}"/>
          </ac:spMkLst>
        </pc:spChg>
        <pc:spChg chg="add mod">
          <ac:chgData name="Marianne Iversen" userId="cf728a0c-e6d9-49c6-8f6a-57098d60c8a8" providerId="ADAL" clId="{7FFBA383-A97E-45E0-B3D3-8FE4BD6748B1}" dt="2020-12-06T19:00:02.070" v="2530" actId="1036"/>
          <ac:spMkLst>
            <pc:docMk/>
            <pc:sldMk cId="3360909092" sldId="277"/>
            <ac:spMk id="24" creationId="{21FFAF1F-BA20-4FDF-94F8-3CAB03F93550}"/>
          </ac:spMkLst>
        </pc:spChg>
        <pc:spChg chg="add mod">
          <ac:chgData name="Marianne Iversen" userId="cf728a0c-e6d9-49c6-8f6a-57098d60c8a8" providerId="ADAL" clId="{7FFBA383-A97E-45E0-B3D3-8FE4BD6748B1}" dt="2020-12-06T19:00:02.070" v="2530" actId="1036"/>
          <ac:spMkLst>
            <pc:docMk/>
            <pc:sldMk cId="3360909092" sldId="277"/>
            <ac:spMk id="25" creationId="{CBA2E92E-1E26-4EAE-92DF-24CF67832CF1}"/>
          </ac:spMkLst>
        </pc:spChg>
        <pc:spChg chg="add del mod">
          <ac:chgData name="Marianne Iversen" userId="cf728a0c-e6d9-49c6-8f6a-57098d60c8a8" providerId="ADAL" clId="{7FFBA383-A97E-45E0-B3D3-8FE4BD6748B1}" dt="2020-12-06T19:00:22.931" v="2537" actId="478"/>
          <ac:spMkLst>
            <pc:docMk/>
            <pc:sldMk cId="3360909092" sldId="277"/>
            <ac:spMk id="26" creationId="{268DAE14-33D6-4505-AE85-2251DDF8A81A}"/>
          </ac:spMkLst>
        </pc:spChg>
        <pc:spChg chg="add del mod">
          <ac:chgData name="Marianne Iversen" userId="cf728a0c-e6d9-49c6-8f6a-57098d60c8a8" providerId="ADAL" clId="{7FFBA383-A97E-45E0-B3D3-8FE4BD6748B1}" dt="2020-12-06T19:00:31.627" v="2540" actId="478"/>
          <ac:spMkLst>
            <pc:docMk/>
            <pc:sldMk cId="3360909092" sldId="277"/>
            <ac:spMk id="27" creationId="{D70E7C63-FB14-4017-BEA7-26A3B171742E}"/>
          </ac:spMkLst>
        </pc:spChg>
        <pc:spChg chg="add mod">
          <ac:chgData name="Marianne Iversen" userId="cf728a0c-e6d9-49c6-8f6a-57098d60c8a8" providerId="ADAL" clId="{7FFBA383-A97E-45E0-B3D3-8FE4BD6748B1}" dt="2020-12-06T19:00:02.070" v="2530" actId="1036"/>
          <ac:spMkLst>
            <pc:docMk/>
            <pc:sldMk cId="3360909092" sldId="277"/>
            <ac:spMk id="28" creationId="{BF7098C7-79D5-481F-9F3C-F814732D95F5}"/>
          </ac:spMkLst>
        </pc:spChg>
        <pc:picChg chg="add mod">
          <ac:chgData name="Marianne Iversen" userId="cf728a0c-e6d9-49c6-8f6a-57098d60c8a8" providerId="ADAL" clId="{7FFBA383-A97E-45E0-B3D3-8FE4BD6748B1}" dt="2020-12-06T19:00:02.070" v="2530" actId="1036"/>
          <ac:picMkLst>
            <pc:docMk/>
            <pc:sldMk cId="3360909092" sldId="277"/>
            <ac:picMk id="4" creationId="{DECFFBAF-6920-440D-8ADE-F4D955214A9B}"/>
          </ac:picMkLst>
        </pc:picChg>
        <pc:picChg chg="add mod ord">
          <ac:chgData name="Marianne Iversen" userId="cf728a0c-e6d9-49c6-8f6a-57098d60c8a8" providerId="ADAL" clId="{7FFBA383-A97E-45E0-B3D3-8FE4BD6748B1}" dt="2020-12-06T19:00:02.070" v="2530" actId="1036"/>
          <ac:picMkLst>
            <pc:docMk/>
            <pc:sldMk cId="3360909092" sldId="277"/>
            <ac:picMk id="5" creationId="{7D7BB6A8-9122-419A-88FE-93F3CA98FCF2}"/>
          </ac:picMkLst>
        </pc:picChg>
      </pc:sldChg>
      <pc:sldChg chg="new del">
        <pc:chgData name="Marianne Iversen" userId="cf728a0c-e6d9-49c6-8f6a-57098d60c8a8" providerId="ADAL" clId="{7FFBA383-A97E-45E0-B3D3-8FE4BD6748B1}" dt="2020-12-06T20:43:25.280" v="3283" actId="47"/>
        <pc:sldMkLst>
          <pc:docMk/>
          <pc:sldMk cId="1808709845" sldId="278"/>
        </pc:sldMkLst>
      </pc:sldChg>
      <pc:sldChg chg="addSp delSp modSp add mod ord delAnim modAnim modNotesTx">
        <pc:chgData name="Marianne Iversen" userId="cf728a0c-e6d9-49c6-8f6a-57098d60c8a8" providerId="ADAL" clId="{7FFBA383-A97E-45E0-B3D3-8FE4BD6748B1}" dt="2020-12-06T20:58:39.047" v="4213" actId="20577"/>
        <pc:sldMkLst>
          <pc:docMk/>
          <pc:sldMk cId="3422483440" sldId="278"/>
        </pc:sldMkLst>
        <pc:spChg chg="del">
          <ac:chgData name="Marianne Iversen" userId="cf728a0c-e6d9-49c6-8f6a-57098d60c8a8" providerId="ADAL" clId="{7FFBA383-A97E-45E0-B3D3-8FE4BD6748B1}" dt="2020-12-06T20:43:56.827" v="3296" actId="478"/>
          <ac:spMkLst>
            <pc:docMk/>
            <pc:sldMk cId="3422483440" sldId="278"/>
            <ac:spMk id="2" creationId="{2B63C2ED-10FD-40D4-9BCB-9A0C3FB357AE}"/>
          </ac:spMkLst>
        </pc:spChg>
        <pc:spChg chg="add mod">
          <ac:chgData name="Marianne Iversen" userId="cf728a0c-e6d9-49c6-8f6a-57098d60c8a8" providerId="ADAL" clId="{7FFBA383-A97E-45E0-B3D3-8FE4BD6748B1}" dt="2020-12-06T20:57:36.524" v="4070" actId="20577"/>
          <ac:spMkLst>
            <pc:docMk/>
            <pc:sldMk cId="3422483440" sldId="278"/>
            <ac:spMk id="3" creationId="{D5A3385C-7A23-4A39-97A3-F0504F2B43C9}"/>
          </ac:spMkLst>
        </pc:spChg>
        <pc:spChg chg="del mod">
          <ac:chgData name="Marianne Iversen" userId="cf728a0c-e6d9-49c6-8f6a-57098d60c8a8" providerId="ADAL" clId="{7FFBA383-A97E-45E0-B3D3-8FE4BD6748B1}" dt="2020-12-06T20:44:23.225" v="3334" actId="478"/>
          <ac:spMkLst>
            <pc:docMk/>
            <pc:sldMk cId="3422483440" sldId="278"/>
            <ac:spMk id="4" creationId="{2157F032-32EA-47EB-9125-BA9D3B1AF9C5}"/>
          </ac:spMkLst>
        </pc:spChg>
        <pc:spChg chg="del">
          <ac:chgData name="Marianne Iversen" userId="cf728a0c-e6d9-49c6-8f6a-57098d60c8a8" providerId="ADAL" clId="{7FFBA383-A97E-45E0-B3D3-8FE4BD6748B1}" dt="2020-12-06T20:43:51.956" v="3290" actId="478"/>
          <ac:spMkLst>
            <pc:docMk/>
            <pc:sldMk cId="3422483440" sldId="278"/>
            <ac:spMk id="11" creationId="{BB588AE7-B203-4EF1-BF4D-941919418105}"/>
          </ac:spMkLst>
        </pc:spChg>
        <pc:spChg chg="del">
          <ac:chgData name="Marianne Iversen" userId="cf728a0c-e6d9-49c6-8f6a-57098d60c8a8" providerId="ADAL" clId="{7FFBA383-A97E-45E0-B3D3-8FE4BD6748B1}" dt="2020-12-06T20:43:53.571" v="3292" actId="478"/>
          <ac:spMkLst>
            <pc:docMk/>
            <pc:sldMk cId="3422483440" sldId="278"/>
            <ac:spMk id="12" creationId="{6E568B8B-C718-4691-8C35-520A7029688F}"/>
          </ac:spMkLst>
        </pc:spChg>
        <pc:spChg chg="add mod">
          <ac:chgData name="Marianne Iversen" userId="cf728a0c-e6d9-49c6-8f6a-57098d60c8a8" providerId="ADAL" clId="{7FFBA383-A97E-45E0-B3D3-8FE4BD6748B1}" dt="2020-12-06T20:52:20.845" v="3670" actId="1076"/>
          <ac:spMkLst>
            <pc:docMk/>
            <pc:sldMk cId="3422483440" sldId="278"/>
            <ac:spMk id="20" creationId="{8724765F-8777-44DA-B365-E2E3F09910B2}"/>
          </ac:spMkLst>
        </pc:spChg>
        <pc:spChg chg="add mod">
          <ac:chgData name="Marianne Iversen" userId="cf728a0c-e6d9-49c6-8f6a-57098d60c8a8" providerId="ADAL" clId="{7FFBA383-A97E-45E0-B3D3-8FE4BD6748B1}" dt="2020-12-06T20:51:59.731" v="3664" actId="1076"/>
          <ac:spMkLst>
            <pc:docMk/>
            <pc:sldMk cId="3422483440" sldId="278"/>
            <ac:spMk id="24" creationId="{AB46A27C-36EE-4303-9395-1D0AB945DB95}"/>
          </ac:spMkLst>
        </pc:spChg>
        <pc:spChg chg="add mod">
          <ac:chgData name="Marianne Iversen" userId="cf728a0c-e6d9-49c6-8f6a-57098d60c8a8" providerId="ADAL" clId="{7FFBA383-A97E-45E0-B3D3-8FE4BD6748B1}" dt="2020-12-06T20:52:08.715" v="3666" actId="1076"/>
          <ac:spMkLst>
            <pc:docMk/>
            <pc:sldMk cId="3422483440" sldId="278"/>
            <ac:spMk id="25" creationId="{44BA41B2-2903-43D2-BA30-6EFE494F3935}"/>
          </ac:spMkLst>
        </pc:spChg>
        <pc:spChg chg="add mod">
          <ac:chgData name="Marianne Iversen" userId="cf728a0c-e6d9-49c6-8f6a-57098d60c8a8" providerId="ADAL" clId="{7FFBA383-A97E-45E0-B3D3-8FE4BD6748B1}" dt="2020-12-06T20:53:06.690" v="3696" actId="1076"/>
          <ac:spMkLst>
            <pc:docMk/>
            <pc:sldMk cId="3422483440" sldId="278"/>
            <ac:spMk id="26" creationId="{A863513C-01D6-419C-BE1B-52633B5DCB9D}"/>
          </ac:spMkLst>
        </pc:spChg>
        <pc:picChg chg="del">
          <ac:chgData name="Marianne Iversen" userId="cf728a0c-e6d9-49c6-8f6a-57098d60c8a8" providerId="ADAL" clId="{7FFBA383-A97E-45E0-B3D3-8FE4BD6748B1}" dt="2020-12-06T20:43:52.736" v="3291" actId="478"/>
          <ac:picMkLst>
            <pc:docMk/>
            <pc:sldMk cId="3422483440" sldId="278"/>
            <ac:picMk id="6" creationId="{0B6AB863-5367-4444-912F-13FB61294C22}"/>
          </ac:picMkLst>
        </pc:picChg>
        <pc:picChg chg="add mod">
          <ac:chgData name="Marianne Iversen" userId="cf728a0c-e6d9-49c6-8f6a-57098d60c8a8" providerId="ADAL" clId="{7FFBA383-A97E-45E0-B3D3-8FE4BD6748B1}" dt="2020-12-06T20:52:16.066" v="3668" actId="1076"/>
          <ac:picMkLst>
            <pc:docMk/>
            <pc:sldMk cId="3422483440" sldId="278"/>
            <ac:picMk id="7" creationId="{50D309B3-3F13-40CE-854C-7CE1DD6ADA38}"/>
          </ac:picMkLst>
        </pc:picChg>
        <pc:picChg chg="del">
          <ac:chgData name="Marianne Iversen" userId="cf728a0c-e6d9-49c6-8f6a-57098d60c8a8" providerId="ADAL" clId="{7FFBA383-A97E-45E0-B3D3-8FE4BD6748B1}" dt="2020-12-06T20:43:54.150" v="3293" actId="478"/>
          <ac:picMkLst>
            <pc:docMk/>
            <pc:sldMk cId="3422483440" sldId="278"/>
            <ac:picMk id="8" creationId="{6A312A86-A72F-4EB8-9D31-2C99695536C6}"/>
          </ac:picMkLst>
        </pc:picChg>
        <pc:picChg chg="del">
          <ac:chgData name="Marianne Iversen" userId="cf728a0c-e6d9-49c6-8f6a-57098d60c8a8" providerId="ADAL" clId="{7FFBA383-A97E-45E0-B3D3-8FE4BD6748B1}" dt="2020-12-06T20:43:55.099" v="3294" actId="478"/>
          <ac:picMkLst>
            <pc:docMk/>
            <pc:sldMk cId="3422483440" sldId="278"/>
            <ac:picMk id="10" creationId="{D16EFFA5-7F48-4505-A61F-97BECBE36D1A}"/>
          </ac:picMkLst>
        </pc:picChg>
        <pc:picChg chg="add mod">
          <ac:chgData name="Marianne Iversen" userId="cf728a0c-e6d9-49c6-8f6a-57098d60c8a8" providerId="ADAL" clId="{7FFBA383-A97E-45E0-B3D3-8FE4BD6748B1}" dt="2020-12-06T20:52:31.363" v="3671" actId="1076"/>
          <ac:picMkLst>
            <pc:docMk/>
            <pc:sldMk cId="3422483440" sldId="278"/>
            <ac:picMk id="13" creationId="{CC32403D-5162-4F54-B26C-24BBE6BCD09F}"/>
          </ac:picMkLst>
        </pc:picChg>
        <pc:picChg chg="del">
          <ac:chgData name="Marianne Iversen" userId="cf728a0c-e6d9-49c6-8f6a-57098d60c8a8" providerId="ADAL" clId="{7FFBA383-A97E-45E0-B3D3-8FE4BD6748B1}" dt="2020-12-06T20:43:55.662" v="3295" actId="478"/>
          <ac:picMkLst>
            <pc:docMk/>
            <pc:sldMk cId="3422483440" sldId="278"/>
            <ac:picMk id="14" creationId="{D6BE0289-F8A8-47FA-9262-1D739E848043}"/>
          </ac:picMkLst>
        </pc:picChg>
        <pc:picChg chg="add mod">
          <ac:chgData name="Marianne Iversen" userId="cf728a0c-e6d9-49c6-8f6a-57098d60c8a8" providerId="ADAL" clId="{7FFBA383-A97E-45E0-B3D3-8FE4BD6748B1}" dt="2020-12-06T20:52:05.522" v="3665" actId="1076"/>
          <ac:picMkLst>
            <pc:docMk/>
            <pc:sldMk cId="3422483440" sldId="278"/>
            <ac:picMk id="18" creationId="{C852CADD-81BA-41B7-BA12-064BF53C14CE}"/>
          </ac:picMkLst>
        </pc:picChg>
        <pc:picChg chg="add mod">
          <ac:chgData name="Marianne Iversen" userId="cf728a0c-e6d9-49c6-8f6a-57098d60c8a8" providerId="ADAL" clId="{7FFBA383-A97E-45E0-B3D3-8FE4BD6748B1}" dt="2020-12-06T20:52:17.917" v="3669" actId="1076"/>
          <ac:picMkLst>
            <pc:docMk/>
            <pc:sldMk cId="3422483440" sldId="278"/>
            <ac:picMk id="22" creationId="{D640395E-9700-43F2-A664-56AB081EE076}"/>
          </ac:picMkLst>
        </pc:picChg>
        <pc:picChg chg="add mod">
          <ac:chgData name="Marianne Iversen" userId="cf728a0c-e6d9-49c6-8f6a-57098d60c8a8" providerId="ADAL" clId="{7FFBA383-A97E-45E0-B3D3-8FE4BD6748B1}" dt="2020-12-06T20:52:05.522" v="3665" actId="1076"/>
          <ac:picMkLst>
            <pc:docMk/>
            <pc:sldMk cId="3422483440" sldId="278"/>
            <ac:picMk id="23" creationId="{99013E08-6211-4611-A6E2-5E0A88B3A08E}"/>
          </ac:picMkLst>
        </pc:picChg>
      </pc:sldChg>
      <pc:sldChg chg="delSp add del setBg delDesignElem">
        <pc:chgData name="Marianne Iversen" userId="cf728a0c-e6d9-49c6-8f6a-57098d60c8a8" providerId="ADAL" clId="{7FFBA383-A97E-45E0-B3D3-8FE4BD6748B1}" dt="2020-12-06T20:43:36.633" v="3286" actId="2696"/>
        <pc:sldMkLst>
          <pc:docMk/>
          <pc:sldMk cId="310563804" sldId="279"/>
        </pc:sldMkLst>
        <pc:spChg chg="del">
          <ac:chgData name="Marianne Iversen" userId="cf728a0c-e6d9-49c6-8f6a-57098d60c8a8" providerId="ADAL" clId="{7FFBA383-A97E-45E0-B3D3-8FE4BD6748B1}" dt="2020-12-06T20:43:31.489" v="3285"/>
          <ac:spMkLst>
            <pc:docMk/>
            <pc:sldMk cId="310563804" sldId="279"/>
            <ac:spMk id="15" creationId="{64C9EE1D-12BB-43F7-9A2A-893578DCA63A}"/>
          </ac:spMkLst>
        </pc:spChg>
        <pc:spChg chg="del">
          <ac:chgData name="Marianne Iversen" userId="cf728a0c-e6d9-49c6-8f6a-57098d60c8a8" providerId="ADAL" clId="{7FFBA383-A97E-45E0-B3D3-8FE4BD6748B1}" dt="2020-12-06T20:43:31.489" v="3285"/>
          <ac:spMkLst>
            <pc:docMk/>
            <pc:sldMk cId="310563804" sldId="279"/>
            <ac:spMk id="17" creationId="{43962A31-C54E-4762-B155-59777FED1C75}"/>
          </ac:spMkLst>
        </pc:spChg>
        <pc:spChg chg="del">
          <ac:chgData name="Marianne Iversen" userId="cf728a0c-e6d9-49c6-8f6a-57098d60c8a8" providerId="ADAL" clId="{7FFBA383-A97E-45E0-B3D3-8FE4BD6748B1}" dt="2020-12-06T20:43:31.489" v="3285"/>
          <ac:spMkLst>
            <pc:docMk/>
            <pc:sldMk cId="310563804" sldId="279"/>
            <ac:spMk id="19" creationId="{4B392D36-B685-45E0-B197-6EE5D748093B}"/>
          </ac:spMkLst>
        </pc:spChg>
        <pc:spChg chg="del">
          <ac:chgData name="Marianne Iversen" userId="cf728a0c-e6d9-49c6-8f6a-57098d60c8a8" providerId="ADAL" clId="{7FFBA383-A97E-45E0-B3D3-8FE4BD6748B1}" dt="2020-12-06T20:43:31.489" v="3285"/>
          <ac:spMkLst>
            <pc:docMk/>
            <pc:sldMk cId="310563804" sldId="279"/>
            <ac:spMk id="21" creationId="{9DCA8533-CC5E-4754-9A04-047EDE49E0F9}"/>
          </ac:spMkLst>
        </pc:spChg>
      </pc:sldChg>
      <pc:sldChg chg="addSp delSp add del setBg delDesignElem">
        <pc:chgData name="Marianne Iversen" userId="cf728a0c-e6d9-49c6-8f6a-57098d60c8a8" providerId="ADAL" clId="{7FFBA383-A97E-45E0-B3D3-8FE4BD6748B1}" dt="2020-12-06T20:43:12.684" v="3280"/>
        <pc:sldMkLst>
          <pc:docMk/>
          <pc:sldMk cId="2751374228" sldId="279"/>
        </pc:sldMkLst>
        <pc:spChg chg="add del">
          <ac:chgData name="Marianne Iversen" userId="cf728a0c-e6d9-49c6-8f6a-57098d60c8a8" providerId="ADAL" clId="{7FFBA383-A97E-45E0-B3D3-8FE4BD6748B1}" dt="2020-12-06T20:43:12.684" v="3280"/>
          <ac:spMkLst>
            <pc:docMk/>
            <pc:sldMk cId="2751374228" sldId="279"/>
            <ac:spMk id="15" creationId="{64C9EE1D-12BB-43F7-9A2A-893578DCA63A}"/>
          </ac:spMkLst>
        </pc:spChg>
        <pc:spChg chg="add del">
          <ac:chgData name="Marianne Iversen" userId="cf728a0c-e6d9-49c6-8f6a-57098d60c8a8" providerId="ADAL" clId="{7FFBA383-A97E-45E0-B3D3-8FE4BD6748B1}" dt="2020-12-06T20:43:12.684" v="3280"/>
          <ac:spMkLst>
            <pc:docMk/>
            <pc:sldMk cId="2751374228" sldId="279"/>
            <ac:spMk id="17" creationId="{43962A31-C54E-4762-B155-59777FED1C75}"/>
          </ac:spMkLst>
        </pc:spChg>
        <pc:spChg chg="add del">
          <ac:chgData name="Marianne Iversen" userId="cf728a0c-e6d9-49c6-8f6a-57098d60c8a8" providerId="ADAL" clId="{7FFBA383-A97E-45E0-B3D3-8FE4BD6748B1}" dt="2020-12-06T20:43:12.684" v="3280"/>
          <ac:spMkLst>
            <pc:docMk/>
            <pc:sldMk cId="2751374228" sldId="279"/>
            <ac:spMk id="19" creationId="{4B392D36-B685-45E0-B197-6EE5D748093B}"/>
          </ac:spMkLst>
        </pc:spChg>
        <pc:spChg chg="add del">
          <ac:chgData name="Marianne Iversen" userId="cf728a0c-e6d9-49c6-8f6a-57098d60c8a8" providerId="ADAL" clId="{7FFBA383-A97E-45E0-B3D3-8FE4BD6748B1}" dt="2020-12-06T20:43:12.684" v="3280"/>
          <ac:spMkLst>
            <pc:docMk/>
            <pc:sldMk cId="2751374228" sldId="279"/>
            <ac:spMk id="21" creationId="{9DCA8533-CC5E-4754-9A04-047EDE49E0F9}"/>
          </ac:spMkLst>
        </pc:spChg>
      </pc:sldChg>
      <pc:sldChg chg="add del">
        <pc:chgData name="Marianne Iversen" userId="cf728a0c-e6d9-49c6-8f6a-57098d60c8a8" providerId="ADAL" clId="{7FFBA383-A97E-45E0-B3D3-8FE4BD6748B1}" dt="2020-12-06T20:43:22.806" v="3282" actId="2696"/>
        <pc:sldMkLst>
          <pc:docMk/>
          <pc:sldMk cId="3006569533" sldId="279"/>
        </pc:sldMkLst>
      </pc:sldChg>
    </pc:docChg>
  </pc:docChgLst>
  <pc:docChgLst>
    <pc:chgData name="Marianne Iversen" userId="cf728a0c-e6d9-49c6-8f6a-57098d60c8a8" providerId="ADAL" clId="{E8C84399-AC27-4FFB-8FB7-0DF50168C5F1}"/>
    <pc:docChg chg="undo custSel mod addSld delSld modSld sldOrd">
      <pc:chgData name="Marianne Iversen" userId="cf728a0c-e6d9-49c6-8f6a-57098d60c8a8" providerId="ADAL" clId="{E8C84399-AC27-4FFB-8FB7-0DF50168C5F1}" dt="2020-12-04T07:15:10.500" v="6534" actId="207"/>
      <pc:docMkLst>
        <pc:docMk/>
      </pc:docMkLst>
      <pc:sldChg chg="addSp delSp modSp">
        <pc:chgData name="Marianne Iversen" userId="cf728a0c-e6d9-49c6-8f6a-57098d60c8a8" providerId="ADAL" clId="{E8C84399-AC27-4FFB-8FB7-0DF50168C5F1}" dt="2020-12-03T12:47:09.753" v="6521" actId="1076"/>
        <pc:sldMkLst>
          <pc:docMk/>
          <pc:sldMk cId="290428020" sldId="256"/>
        </pc:sldMkLst>
        <pc:spChg chg="mod">
          <ac:chgData name="Marianne Iversen" userId="cf728a0c-e6d9-49c6-8f6a-57098d60c8a8" providerId="ADAL" clId="{E8C84399-AC27-4FFB-8FB7-0DF50168C5F1}" dt="2020-12-03T12:47:09.753" v="6521" actId="1076"/>
          <ac:spMkLst>
            <pc:docMk/>
            <pc:sldMk cId="290428020" sldId="256"/>
            <ac:spMk id="13" creationId="{0D49B604-CBA8-49BF-AF97-70A16B7C390D}"/>
          </ac:spMkLst>
        </pc:spChg>
        <pc:picChg chg="add del mod">
          <ac:chgData name="Marianne Iversen" userId="cf728a0c-e6d9-49c6-8f6a-57098d60c8a8" providerId="ADAL" clId="{E8C84399-AC27-4FFB-8FB7-0DF50168C5F1}" dt="2020-12-01T14:23:07.798" v="708" actId="478"/>
          <ac:picMkLst>
            <pc:docMk/>
            <pc:sldMk cId="290428020" sldId="256"/>
            <ac:picMk id="17" creationId="{9566BCD8-141F-457B-B454-7CB134200A89}"/>
          </ac:picMkLst>
        </pc:picChg>
        <pc:picChg chg="add mod">
          <ac:chgData name="Marianne Iversen" userId="cf728a0c-e6d9-49c6-8f6a-57098d60c8a8" providerId="ADAL" clId="{E8C84399-AC27-4FFB-8FB7-0DF50168C5F1}" dt="2020-12-01T14:23:14.068" v="709" actId="1076"/>
          <ac:picMkLst>
            <pc:docMk/>
            <pc:sldMk cId="290428020" sldId="256"/>
            <ac:picMk id="19" creationId="{AED033AD-C81B-48FF-BB34-6BB6E4D2D8B1}"/>
          </ac:picMkLst>
        </pc:picChg>
      </pc:sldChg>
      <pc:sldChg chg="addSp delSp modSp">
        <pc:chgData name="Marianne Iversen" userId="cf728a0c-e6d9-49c6-8f6a-57098d60c8a8" providerId="ADAL" clId="{E8C84399-AC27-4FFB-8FB7-0DF50168C5F1}" dt="2020-12-03T11:51:09.652" v="6267" actId="20577"/>
        <pc:sldMkLst>
          <pc:docMk/>
          <pc:sldMk cId="2840960709" sldId="257"/>
        </pc:sldMkLst>
        <pc:spChg chg="del">
          <ac:chgData name="Marianne Iversen" userId="cf728a0c-e6d9-49c6-8f6a-57098d60c8a8" providerId="ADAL" clId="{E8C84399-AC27-4FFB-8FB7-0DF50168C5F1}" dt="2020-12-01T14:19:10.255" v="684" actId="478"/>
          <ac:spMkLst>
            <pc:docMk/>
            <pc:sldMk cId="2840960709" sldId="257"/>
            <ac:spMk id="2" creationId="{96046807-FCEF-4203-8C56-0FF8E450ED4A}"/>
          </ac:spMkLst>
        </pc:spChg>
        <pc:spChg chg="mod">
          <ac:chgData name="Marianne Iversen" userId="cf728a0c-e6d9-49c6-8f6a-57098d60c8a8" providerId="ADAL" clId="{E8C84399-AC27-4FFB-8FB7-0DF50168C5F1}" dt="2020-12-01T14:20:16.406" v="698" actId="1076"/>
          <ac:spMkLst>
            <pc:docMk/>
            <pc:sldMk cId="2840960709" sldId="257"/>
            <ac:spMk id="3" creationId="{5550A197-6523-4B58-AD72-740204B3DBA2}"/>
          </ac:spMkLst>
        </pc:spChg>
        <pc:spChg chg="mod">
          <ac:chgData name="Marianne Iversen" userId="cf728a0c-e6d9-49c6-8f6a-57098d60c8a8" providerId="ADAL" clId="{E8C84399-AC27-4FFB-8FB7-0DF50168C5F1}" dt="2020-12-03T11:51:09.652" v="6267" actId="20577"/>
          <ac:spMkLst>
            <pc:docMk/>
            <pc:sldMk cId="2840960709" sldId="257"/>
            <ac:spMk id="8" creationId="{672D53C4-EB1E-4834-A2FE-57AB8BF3087D}"/>
          </ac:spMkLst>
        </pc:spChg>
        <pc:graphicFrameChg chg="add del mod">
          <ac:chgData name="Marianne Iversen" userId="cf728a0c-e6d9-49c6-8f6a-57098d60c8a8" providerId="ADAL" clId="{E8C84399-AC27-4FFB-8FB7-0DF50168C5F1}" dt="2020-12-01T14:17:54.868" v="675" actId="12084"/>
          <ac:graphicFrameMkLst>
            <pc:docMk/>
            <pc:sldMk cId="2840960709" sldId="257"/>
            <ac:graphicFrameMk id="11" creationId="{315A31FF-5D8A-48B2-9E20-EE1A4C520D05}"/>
          </ac:graphicFrameMkLst>
        </pc:graphicFrameChg>
        <pc:picChg chg="add del mod modCrop">
          <ac:chgData name="Marianne Iversen" userId="cf728a0c-e6d9-49c6-8f6a-57098d60c8a8" providerId="ADAL" clId="{E8C84399-AC27-4FFB-8FB7-0DF50168C5F1}" dt="2020-12-01T14:20:04.606" v="697" actId="1036"/>
          <ac:picMkLst>
            <pc:docMk/>
            <pc:sldMk cId="2840960709" sldId="257"/>
            <ac:picMk id="10" creationId="{D696B603-CFE1-48C0-87D6-9B54C3868A6F}"/>
          </ac:picMkLst>
        </pc:picChg>
      </pc:sldChg>
      <pc:sldChg chg="addSp delSp modSp mod setBg modNotesTx">
        <pc:chgData name="Marianne Iversen" userId="cf728a0c-e6d9-49c6-8f6a-57098d60c8a8" providerId="ADAL" clId="{E8C84399-AC27-4FFB-8FB7-0DF50168C5F1}" dt="2020-12-03T12:08:16.809" v="6408" actId="20577"/>
        <pc:sldMkLst>
          <pc:docMk/>
          <pc:sldMk cId="616953678" sldId="258"/>
        </pc:sldMkLst>
        <pc:spChg chg="mod">
          <ac:chgData name="Marianne Iversen" userId="cf728a0c-e6d9-49c6-8f6a-57098d60c8a8" providerId="ADAL" clId="{E8C84399-AC27-4FFB-8FB7-0DF50168C5F1}" dt="2020-12-01T14:11:24.816" v="456" actId="208"/>
          <ac:spMkLst>
            <pc:docMk/>
            <pc:sldMk cId="616953678" sldId="258"/>
            <ac:spMk id="2" creationId="{AE49FD44-6B99-45A4-88BB-39056A30FEDF}"/>
          </ac:spMkLst>
        </pc:spChg>
        <pc:spChg chg="del">
          <ac:chgData name="Marianne Iversen" userId="cf728a0c-e6d9-49c6-8f6a-57098d60c8a8" providerId="ADAL" clId="{E8C84399-AC27-4FFB-8FB7-0DF50168C5F1}" dt="2020-12-01T14:01:32.919" v="0" actId="1032"/>
          <ac:spMkLst>
            <pc:docMk/>
            <pc:sldMk cId="616953678" sldId="258"/>
            <ac:spMk id="3" creationId="{D215BF25-930E-4E1C-991D-1DAFD93C6096}"/>
          </ac:spMkLst>
        </pc:spChg>
        <pc:spChg chg="add">
          <ac:chgData name="Marianne Iversen" userId="cf728a0c-e6d9-49c6-8f6a-57098d60c8a8" providerId="ADAL" clId="{E8C84399-AC27-4FFB-8FB7-0DF50168C5F1}" dt="2020-12-01T14:10:55.329" v="453" actId="26606"/>
          <ac:spMkLst>
            <pc:docMk/>
            <pc:sldMk cId="616953678" sldId="258"/>
            <ac:spMk id="9" creationId="{CDF7C9B3-01BE-4D46-ACA2-312DFE36A143}"/>
          </ac:spMkLst>
        </pc:spChg>
        <pc:graphicFrameChg chg="add mod modGraphic">
          <ac:chgData name="Marianne Iversen" userId="cf728a0c-e6d9-49c6-8f6a-57098d60c8a8" providerId="ADAL" clId="{E8C84399-AC27-4FFB-8FB7-0DF50168C5F1}" dt="2020-12-03T12:08:05.988" v="6379" actId="20577"/>
          <ac:graphicFrameMkLst>
            <pc:docMk/>
            <pc:sldMk cId="616953678" sldId="258"/>
            <ac:graphicFrameMk id="4" creationId="{BC1AE8A1-B342-4C6E-9718-137DA3AF564B}"/>
          </ac:graphicFrameMkLst>
        </pc:graphicFrameChg>
        <pc:picChg chg="add del mod">
          <ac:chgData name="Marianne Iversen" userId="cf728a0c-e6d9-49c6-8f6a-57098d60c8a8" providerId="ADAL" clId="{E8C84399-AC27-4FFB-8FB7-0DF50168C5F1}" dt="2020-12-01T14:08:16.868" v="417" actId="478"/>
          <ac:picMkLst>
            <pc:docMk/>
            <pc:sldMk cId="616953678" sldId="258"/>
            <ac:picMk id="6" creationId="{47BC9822-CE23-4151-82B2-CCCEED876973}"/>
          </ac:picMkLst>
        </pc:picChg>
        <pc:picChg chg="add mod modCrop">
          <ac:chgData name="Marianne Iversen" userId="cf728a0c-e6d9-49c6-8f6a-57098d60c8a8" providerId="ADAL" clId="{E8C84399-AC27-4FFB-8FB7-0DF50168C5F1}" dt="2020-12-01T15:00:25.094" v="1160" actId="1076"/>
          <ac:picMkLst>
            <pc:docMk/>
            <pc:sldMk cId="616953678" sldId="258"/>
            <ac:picMk id="8" creationId="{6E2E4C08-C921-48C3-B1A2-9417A0536E0B}"/>
          </ac:picMkLst>
        </pc:picChg>
      </pc:sldChg>
      <pc:sldChg chg="addSp delSp modSp add modNotesTx">
        <pc:chgData name="Marianne Iversen" userId="cf728a0c-e6d9-49c6-8f6a-57098d60c8a8" providerId="ADAL" clId="{E8C84399-AC27-4FFB-8FB7-0DF50168C5F1}" dt="2020-12-04T07:13:58.111" v="6532" actId="767"/>
        <pc:sldMkLst>
          <pc:docMk/>
          <pc:sldMk cId="818177355" sldId="259"/>
        </pc:sldMkLst>
        <pc:spChg chg="mod">
          <ac:chgData name="Marianne Iversen" userId="cf728a0c-e6d9-49c6-8f6a-57098d60c8a8" providerId="ADAL" clId="{E8C84399-AC27-4FFB-8FB7-0DF50168C5F1}" dt="2020-12-01T14:24:44.299" v="749" actId="14100"/>
          <ac:spMkLst>
            <pc:docMk/>
            <pc:sldMk cId="818177355" sldId="259"/>
            <ac:spMk id="2" creationId="{AB441769-0966-4564-A3B5-3B438AF94E6B}"/>
          </ac:spMkLst>
        </pc:spChg>
        <pc:spChg chg="add mod">
          <ac:chgData name="Marianne Iversen" userId="cf728a0c-e6d9-49c6-8f6a-57098d60c8a8" providerId="ADAL" clId="{E8C84399-AC27-4FFB-8FB7-0DF50168C5F1}" dt="2020-12-04T07:13:58.111" v="6532" actId="767"/>
          <ac:spMkLst>
            <pc:docMk/>
            <pc:sldMk cId="818177355" sldId="259"/>
            <ac:spMk id="3" creationId="{1E9C3604-502C-47DC-BA16-181F3FAA6BE3}"/>
          </ac:spMkLst>
        </pc:spChg>
        <pc:spChg chg="del mod">
          <ac:chgData name="Marianne Iversen" userId="cf728a0c-e6d9-49c6-8f6a-57098d60c8a8" providerId="ADAL" clId="{E8C84399-AC27-4FFB-8FB7-0DF50168C5F1}" dt="2020-12-02T08:48:58.972" v="1177" actId="478"/>
          <ac:spMkLst>
            <pc:docMk/>
            <pc:sldMk cId="818177355" sldId="259"/>
            <ac:spMk id="3" creationId="{9BEB785A-3CA4-42F0-B8BA-16E5CD8A35C3}"/>
          </ac:spMkLst>
        </pc:spChg>
        <pc:spChg chg="add mod">
          <ac:chgData name="Marianne Iversen" userId="cf728a0c-e6d9-49c6-8f6a-57098d60c8a8" providerId="ADAL" clId="{E8C84399-AC27-4FFB-8FB7-0DF50168C5F1}" dt="2020-12-02T11:38:59.110" v="3450" actId="20577"/>
          <ac:spMkLst>
            <pc:docMk/>
            <pc:sldMk cId="818177355" sldId="259"/>
            <ac:spMk id="4" creationId="{E43E93D5-9880-40DF-A7E4-E6F7BD76997A}"/>
          </ac:spMkLst>
        </pc:spChg>
        <pc:spChg chg="add del mod">
          <ac:chgData name="Marianne Iversen" userId="cf728a0c-e6d9-49c6-8f6a-57098d60c8a8" providerId="ADAL" clId="{E8C84399-AC27-4FFB-8FB7-0DF50168C5F1}" dt="2020-12-02T08:48:08.188" v="1166" actId="478"/>
          <ac:spMkLst>
            <pc:docMk/>
            <pc:sldMk cId="818177355" sldId="259"/>
            <ac:spMk id="5" creationId="{6A3B9A53-1771-4EFF-80A3-7724DA2E4C19}"/>
          </ac:spMkLst>
        </pc:spChg>
        <pc:spChg chg="add del mod">
          <ac:chgData name="Marianne Iversen" userId="cf728a0c-e6d9-49c6-8f6a-57098d60c8a8" providerId="ADAL" clId="{E8C84399-AC27-4FFB-8FB7-0DF50168C5F1}" dt="2020-12-02T08:48:30.709" v="1170" actId="478"/>
          <ac:spMkLst>
            <pc:docMk/>
            <pc:sldMk cId="818177355" sldId="259"/>
            <ac:spMk id="6" creationId="{28026FBD-47F7-4940-BD00-DF1B61321679}"/>
          </ac:spMkLst>
        </pc:spChg>
        <pc:spChg chg="add mod">
          <ac:chgData name="Marianne Iversen" userId="cf728a0c-e6d9-49c6-8f6a-57098d60c8a8" providerId="ADAL" clId="{E8C84399-AC27-4FFB-8FB7-0DF50168C5F1}" dt="2020-12-02T09:26:28.483" v="1231" actId="404"/>
          <ac:spMkLst>
            <pc:docMk/>
            <pc:sldMk cId="818177355" sldId="259"/>
            <ac:spMk id="9" creationId="{5FC7A486-92D9-40A9-8C09-4F4A885025AA}"/>
          </ac:spMkLst>
        </pc:spChg>
        <pc:spChg chg="add mod">
          <ac:chgData name="Marianne Iversen" userId="cf728a0c-e6d9-49c6-8f6a-57098d60c8a8" providerId="ADAL" clId="{E8C84399-AC27-4FFB-8FB7-0DF50168C5F1}" dt="2020-12-02T09:26:28.483" v="1231" actId="404"/>
          <ac:spMkLst>
            <pc:docMk/>
            <pc:sldMk cId="818177355" sldId="259"/>
            <ac:spMk id="10" creationId="{00A1A971-9E6C-4F0E-BB7E-85150959E25E}"/>
          </ac:spMkLst>
        </pc:spChg>
        <pc:spChg chg="add mod">
          <ac:chgData name="Marianne Iversen" userId="cf728a0c-e6d9-49c6-8f6a-57098d60c8a8" providerId="ADAL" clId="{E8C84399-AC27-4FFB-8FB7-0DF50168C5F1}" dt="2020-12-02T09:26:28.483" v="1231" actId="404"/>
          <ac:spMkLst>
            <pc:docMk/>
            <pc:sldMk cId="818177355" sldId="259"/>
            <ac:spMk id="11" creationId="{D0CE9A19-BBE5-473E-8B3C-F31EF92E8C08}"/>
          </ac:spMkLst>
        </pc:spChg>
        <pc:spChg chg="add mod">
          <ac:chgData name="Marianne Iversen" userId="cf728a0c-e6d9-49c6-8f6a-57098d60c8a8" providerId="ADAL" clId="{E8C84399-AC27-4FFB-8FB7-0DF50168C5F1}" dt="2020-12-02T09:26:28.483" v="1231" actId="404"/>
          <ac:spMkLst>
            <pc:docMk/>
            <pc:sldMk cId="818177355" sldId="259"/>
            <ac:spMk id="12" creationId="{1696FD7F-248C-4F29-8E1A-420544EBBFC4}"/>
          </ac:spMkLst>
        </pc:spChg>
        <pc:spChg chg="add mod">
          <ac:chgData name="Marianne Iversen" userId="cf728a0c-e6d9-49c6-8f6a-57098d60c8a8" providerId="ADAL" clId="{E8C84399-AC27-4FFB-8FB7-0DF50168C5F1}" dt="2020-12-02T11:08:24.271" v="2480" actId="164"/>
          <ac:spMkLst>
            <pc:docMk/>
            <pc:sldMk cId="818177355" sldId="259"/>
            <ac:spMk id="14" creationId="{665172A9-4891-45A9-8361-CD2E92DCC9EC}"/>
          </ac:spMkLst>
        </pc:spChg>
        <pc:spChg chg="add mod">
          <ac:chgData name="Marianne Iversen" userId="cf728a0c-e6d9-49c6-8f6a-57098d60c8a8" providerId="ADAL" clId="{E8C84399-AC27-4FFB-8FB7-0DF50168C5F1}" dt="2020-12-02T11:08:24.271" v="2480" actId="164"/>
          <ac:spMkLst>
            <pc:docMk/>
            <pc:sldMk cId="818177355" sldId="259"/>
            <ac:spMk id="17" creationId="{F5611E2C-2FA9-414F-A8A6-502D27C6DF96}"/>
          </ac:spMkLst>
        </pc:spChg>
        <pc:grpChg chg="add mod">
          <ac:chgData name="Marianne Iversen" userId="cf728a0c-e6d9-49c6-8f6a-57098d60c8a8" providerId="ADAL" clId="{E8C84399-AC27-4FFB-8FB7-0DF50168C5F1}" dt="2020-12-02T11:08:24.271" v="2480" actId="164"/>
          <ac:grpSpMkLst>
            <pc:docMk/>
            <pc:sldMk cId="818177355" sldId="259"/>
            <ac:grpSpMk id="18" creationId="{3842B4CB-2F23-48A9-A74E-54E3EB27FB56}"/>
          </ac:grpSpMkLst>
        </pc:grpChg>
        <pc:picChg chg="add del mod">
          <ac:chgData name="Marianne Iversen" userId="cf728a0c-e6d9-49c6-8f6a-57098d60c8a8" providerId="ADAL" clId="{E8C84399-AC27-4FFB-8FB7-0DF50168C5F1}" dt="2020-12-02T09:06:32.802" v="1180" actId="478"/>
          <ac:picMkLst>
            <pc:docMk/>
            <pc:sldMk cId="818177355" sldId="259"/>
            <ac:picMk id="7" creationId="{AF4E8C2C-8A12-4502-983A-36526C90D0D3}"/>
          </ac:picMkLst>
        </pc:picChg>
        <pc:picChg chg="add del mod">
          <ac:chgData name="Marianne Iversen" userId="cf728a0c-e6d9-49c6-8f6a-57098d60c8a8" providerId="ADAL" clId="{E8C84399-AC27-4FFB-8FB7-0DF50168C5F1}" dt="2020-12-02T09:25:44.493" v="1218" actId="478"/>
          <ac:picMkLst>
            <pc:docMk/>
            <pc:sldMk cId="818177355" sldId="259"/>
            <ac:picMk id="8" creationId="{E97A573A-FE02-48D2-B8AD-1D7ED90D993F}"/>
          </ac:picMkLst>
        </pc:picChg>
        <pc:picChg chg="add mod ord">
          <ac:chgData name="Marianne Iversen" userId="cf728a0c-e6d9-49c6-8f6a-57098d60c8a8" providerId="ADAL" clId="{E8C84399-AC27-4FFB-8FB7-0DF50168C5F1}" dt="2020-12-02T09:25:58.463" v="1223" actId="1076"/>
          <ac:picMkLst>
            <pc:docMk/>
            <pc:sldMk cId="818177355" sldId="259"/>
            <ac:picMk id="13" creationId="{0BE5016B-0161-4737-9A12-2DB176D19FB6}"/>
          </ac:picMkLst>
        </pc:picChg>
        <pc:cxnChg chg="add mod">
          <ac:chgData name="Marianne Iversen" userId="cf728a0c-e6d9-49c6-8f6a-57098d60c8a8" providerId="ADAL" clId="{E8C84399-AC27-4FFB-8FB7-0DF50168C5F1}" dt="2020-12-02T11:08:24.271" v="2480" actId="164"/>
          <ac:cxnSpMkLst>
            <pc:docMk/>
            <pc:sldMk cId="818177355" sldId="259"/>
            <ac:cxnSpMk id="16" creationId="{58207AF9-C8D7-4E39-88C3-9BEE6D447428}"/>
          </ac:cxnSpMkLst>
        </pc:cxnChg>
      </pc:sldChg>
      <pc:sldChg chg="addSp delSp modSp add ord modNotesTx">
        <pc:chgData name="Marianne Iversen" userId="cf728a0c-e6d9-49c6-8f6a-57098d60c8a8" providerId="ADAL" clId="{E8C84399-AC27-4FFB-8FB7-0DF50168C5F1}" dt="2020-12-03T08:17:48.015" v="4690"/>
        <pc:sldMkLst>
          <pc:docMk/>
          <pc:sldMk cId="3041986405" sldId="260"/>
        </pc:sldMkLst>
        <pc:spChg chg="del mod">
          <ac:chgData name="Marianne Iversen" userId="cf728a0c-e6d9-49c6-8f6a-57098d60c8a8" providerId="ADAL" clId="{E8C84399-AC27-4FFB-8FB7-0DF50168C5F1}" dt="2020-12-02T14:32:18.764" v="4545" actId="478"/>
          <ac:spMkLst>
            <pc:docMk/>
            <pc:sldMk cId="3041986405" sldId="260"/>
            <ac:spMk id="2" creationId="{691F6AF7-A1B2-4D17-B03E-FEDD002D0818}"/>
          </ac:spMkLst>
        </pc:spChg>
        <pc:spChg chg="del">
          <ac:chgData name="Marianne Iversen" userId="cf728a0c-e6d9-49c6-8f6a-57098d60c8a8" providerId="ADAL" clId="{E8C84399-AC27-4FFB-8FB7-0DF50168C5F1}" dt="2020-12-02T14:28:55.992" v="4397" actId="478"/>
          <ac:spMkLst>
            <pc:docMk/>
            <pc:sldMk cId="3041986405" sldId="260"/>
            <ac:spMk id="3" creationId="{93EACB07-64D0-41A3-BD71-25E0A3D3837F}"/>
          </ac:spMkLst>
        </pc:spChg>
        <pc:spChg chg="add mod">
          <ac:chgData name="Marianne Iversen" userId="cf728a0c-e6d9-49c6-8f6a-57098d60c8a8" providerId="ADAL" clId="{E8C84399-AC27-4FFB-8FB7-0DF50168C5F1}" dt="2020-12-02T14:39:38.363" v="4629" actId="1076"/>
          <ac:spMkLst>
            <pc:docMk/>
            <pc:sldMk cId="3041986405" sldId="260"/>
            <ac:spMk id="4" creationId="{2534E634-AF46-4477-A598-FB62C0F8B4D0}"/>
          </ac:spMkLst>
        </pc:spChg>
        <pc:spChg chg="add del mod">
          <ac:chgData name="Marianne Iversen" userId="cf728a0c-e6d9-49c6-8f6a-57098d60c8a8" providerId="ADAL" clId="{E8C84399-AC27-4FFB-8FB7-0DF50168C5F1}" dt="2020-12-02T14:32:11.867" v="4542" actId="478"/>
          <ac:spMkLst>
            <pc:docMk/>
            <pc:sldMk cId="3041986405" sldId="260"/>
            <ac:spMk id="5" creationId="{E5AC12BD-2DE4-4966-9D9F-6F4F073EED5E}"/>
          </ac:spMkLst>
        </pc:spChg>
        <pc:spChg chg="add del mod">
          <ac:chgData name="Marianne Iversen" userId="cf728a0c-e6d9-49c6-8f6a-57098d60c8a8" providerId="ADAL" clId="{E8C84399-AC27-4FFB-8FB7-0DF50168C5F1}" dt="2020-12-02T14:32:14.575" v="4543" actId="478"/>
          <ac:spMkLst>
            <pc:docMk/>
            <pc:sldMk cId="3041986405" sldId="260"/>
            <ac:spMk id="6" creationId="{E036C673-755B-4E0A-8C3D-C62E085071C0}"/>
          </ac:spMkLst>
        </pc:spChg>
        <pc:spChg chg="add del mod">
          <ac:chgData name="Marianne Iversen" userId="cf728a0c-e6d9-49c6-8f6a-57098d60c8a8" providerId="ADAL" clId="{E8C84399-AC27-4FFB-8FB7-0DF50168C5F1}" dt="2020-12-02T14:32:16.572" v="4544" actId="478"/>
          <ac:spMkLst>
            <pc:docMk/>
            <pc:sldMk cId="3041986405" sldId="260"/>
            <ac:spMk id="7" creationId="{96B13905-36D7-4220-A241-F70004A43252}"/>
          </ac:spMkLst>
        </pc:spChg>
        <pc:spChg chg="add mod">
          <ac:chgData name="Marianne Iversen" userId="cf728a0c-e6d9-49c6-8f6a-57098d60c8a8" providerId="ADAL" clId="{E8C84399-AC27-4FFB-8FB7-0DF50168C5F1}" dt="2020-12-02T14:39:34.591" v="4628" actId="1076"/>
          <ac:spMkLst>
            <pc:docMk/>
            <pc:sldMk cId="3041986405" sldId="260"/>
            <ac:spMk id="8" creationId="{64742D39-D25E-433A-AC9B-02EB9776F3FB}"/>
          </ac:spMkLst>
        </pc:spChg>
        <pc:spChg chg="add mod">
          <ac:chgData name="Marianne Iversen" userId="cf728a0c-e6d9-49c6-8f6a-57098d60c8a8" providerId="ADAL" clId="{E8C84399-AC27-4FFB-8FB7-0DF50168C5F1}" dt="2020-12-02T14:39:40.149" v="4630" actId="1076"/>
          <ac:spMkLst>
            <pc:docMk/>
            <pc:sldMk cId="3041986405" sldId="260"/>
            <ac:spMk id="9" creationId="{BEEFEC8E-20E9-4396-9080-AC7F78A880DE}"/>
          </ac:spMkLst>
        </pc:spChg>
        <pc:spChg chg="add del mod">
          <ac:chgData name="Marianne Iversen" userId="cf728a0c-e6d9-49c6-8f6a-57098d60c8a8" providerId="ADAL" clId="{E8C84399-AC27-4FFB-8FB7-0DF50168C5F1}" dt="2020-12-02T14:32:22.646" v="4546" actId="478"/>
          <ac:spMkLst>
            <pc:docMk/>
            <pc:sldMk cId="3041986405" sldId="260"/>
            <ac:spMk id="11" creationId="{80ECF265-C612-4FE1-93D5-A486AC62DA34}"/>
          </ac:spMkLst>
        </pc:spChg>
        <pc:picChg chg="add del">
          <ac:chgData name="Marianne Iversen" userId="cf728a0c-e6d9-49c6-8f6a-57098d60c8a8" providerId="ADAL" clId="{E8C84399-AC27-4FFB-8FB7-0DF50168C5F1}" dt="2020-12-02T14:34:19.535" v="4597"/>
          <ac:picMkLst>
            <pc:docMk/>
            <pc:sldMk cId="3041986405" sldId="260"/>
            <ac:picMk id="12" creationId="{52CBD641-7BF8-4652-9FBC-A01C76C0A855}"/>
          </ac:picMkLst>
        </pc:picChg>
        <pc:picChg chg="add mod">
          <ac:chgData name="Marianne Iversen" userId="cf728a0c-e6d9-49c6-8f6a-57098d60c8a8" providerId="ADAL" clId="{E8C84399-AC27-4FFB-8FB7-0DF50168C5F1}" dt="2020-12-02T14:36:05.451" v="4600" actId="1076"/>
          <ac:picMkLst>
            <pc:docMk/>
            <pc:sldMk cId="3041986405" sldId="260"/>
            <ac:picMk id="13" creationId="{3A40B53C-B4CC-4C31-8055-44A7E08D66BD}"/>
          </ac:picMkLst>
        </pc:picChg>
        <pc:picChg chg="add mod">
          <ac:chgData name="Marianne Iversen" userId="cf728a0c-e6d9-49c6-8f6a-57098d60c8a8" providerId="ADAL" clId="{E8C84399-AC27-4FFB-8FB7-0DF50168C5F1}" dt="2020-12-02T14:36:47.434" v="4604" actId="14100"/>
          <ac:picMkLst>
            <pc:docMk/>
            <pc:sldMk cId="3041986405" sldId="260"/>
            <ac:picMk id="14" creationId="{1941AB5E-EE45-461F-A1E4-3335D9BF4903}"/>
          </ac:picMkLst>
        </pc:picChg>
        <pc:picChg chg="add mod">
          <ac:chgData name="Marianne Iversen" userId="cf728a0c-e6d9-49c6-8f6a-57098d60c8a8" providerId="ADAL" clId="{E8C84399-AC27-4FFB-8FB7-0DF50168C5F1}" dt="2020-12-02T14:37:13.065" v="4607" actId="1076"/>
          <ac:picMkLst>
            <pc:docMk/>
            <pc:sldMk cId="3041986405" sldId="260"/>
            <ac:picMk id="15" creationId="{D2C815A3-9308-4715-A39D-ED6D786EA0BE}"/>
          </ac:picMkLst>
        </pc:picChg>
        <pc:picChg chg="add mod ord">
          <ac:chgData name="Marianne Iversen" userId="cf728a0c-e6d9-49c6-8f6a-57098d60c8a8" providerId="ADAL" clId="{E8C84399-AC27-4FFB-8FB7-0DF50168C5F1}" dt="2020-12-02T14:38:31.532" v="4625" actId="1037"/>
          <ac:picMkLst>
            <pc:docMk/>
            <pc:sldMk cId="3041986405" sldId="260"/>
            <ac:picMk id="16" creationId="{5FB42D3E-774D-44CD-8AD0-7BF1DA4EFA39}"/>
          </ac:picMkLst>
        </pc:picChg>
        <pc:picChg chg="add del mod modCrop">
          <ac:chgData name="Marianne Iversen" userId="cf728a0c-e6d9-49c6-8f6a-57098d60c8a8" providerId="ADAL" clId="{E8C84399-AC27-4FFB-8FB7-0DF50168C5F1}" dt="2020-12-02T14:40:14.097" v="4634" actId="478"/>
          <ac:picMkLst>
            <pc:docMk/>
            <pc:sldMk cId="3041986405" sldId="260"/>
            <ac:picMk id="17" creationId="{E07D5EAD-D626-4C46-8247-FB40FC397657}"/>
          </ac:picMkLst>
        </pc:picChg>
        <pc:picChg chg="add mod">
          <ac:chgData name="Marianne Iversen" userId="cf728a0c-e6d9-49c6-8f6a-57098d60c8a8" providerId="ADAL" clId="{E8C84399-AC27-4FFB-8FB7-0DF50168C5F1}" dt="2020-12-02T14:41:35.604" v="4638" actId="1076"/>
          <ac:picMkLst>
            <pc:docMk/>
            <pc:sldMk cId="3041986405" sldId="260"/>
            <ac:picMk id="18" creationId="{C951F853-367E-41DB-A377-1AEFE4DEA59D}"/>
          </ac:picMkLst>
        </pc:picChg>
      </pc:sldChg>
      <pc:sldChg chg="addSp delSp modSp add del">
        <pc:chgData name="Marianne Iversen" userId="cf728a0c-e6d9-49c6-8f6a-57098d60c8a8" providerId="ADAL" clId="{E8C84399-AC27-4FFB-8FB7-0DF50168C5F1}" dt="2020-12-02T14:33:05.047" v="4592" actId="2696"/>
        <pc:sldMkLst>
          <pc:docMk/>
          <pc:sldMk cId="202354951" sldId="261"/>
        </pc:sldMkLst>
        <pc:spChg chg="del">
          <ac:chgData name="Marianne Iversen" userId="cf728a0c-e6d9-49c6-8f6a-57098d60c8a8" providerId="ADAL" clId="{E8C84399-AC27-4FFB-8FB7-0DF50168C5F1}" dt="2020-12-01T14:55:10.723" v="1078" actId="478"/>
          <ac:spMkLst>
            <pc:docMk/>
            <pc:sldMk cId="202354951" sldId="261"/>
            <ac:spMk id="2" creationId="{084F7129-50C4-4521-A5C2-EFD61C466655}"/>
          </ac:spMkLst>
        </pc:spChg>
        <pc:spChg chg="add mod">
          <ac:chgData name="Marianne Iversen" userId="cf728a0c-e6d9-49c6-8f6a-57098d60c8a8" providerId="ADAL" clId="{E8C84399-AC27-4FFB-8FB7-0DF50168C5F1}" dt="2020-12-01T14:55:17.563" v="1087" actId="20577"/>
          <ac:spMkLst>
            <pc:docMk/>
            <pc:sldMk cId="202354951" sldId="261"/>
            <ac:spMk id="4" creationId="{E702E26C-9C84-407B-9ADC-2BBCD5C19D2C}"/>
          </ac:spMkLst>
        </pc:spChg>
        <pc:spChg chg="add mod">
          <ac:chgData name="Marianne Iversen" userId="cf728a0c-e6d9-49c6-8f6a-57098d60c8a8" providerId="ADAL" clId="{E8C84399-AC27-4FFB-8FB7-0DF50168C5F1}" dt="2020-12-01T14:56:12.353" v="1090" actId="20577"/>
          <ac:spMkLst>
            <pc:docMk/>
            <pc:sldMk cId="202354951" sldId="261"/>
            <ac:spMk id="5" creationId="{6B73BC99-F6C1-40CB-B4B6-31C9F332B5C5}"/>
          </ac:spMkLst>
        </pc:spChg>
      </pc:sldChg>
      <pc:sldChg chg="addSp delSp modSp add del">
        <pc:chgData name="Marianne Iversen" userId="cf728a0c-e6d9-49c6-8f6a-57098d60c8a8" providerId="ADAL" clId="{E8C84399-AC27-4FFB-8FB7-0DF50168C5F1}" dt="2020-12-02T14:33:05.838" v="4593" actId="2696"/>
        <pc:sldMkLst>
          <pc:docMk/>
          <pc:sldMk cId="3481747777" sldId="262"/>
        </pc:sldMkLst>
        <pc:spChg chg="del">
          <ac:chgData name="Marianne Iversen" userId="cf728a0c-e6d9-49c6-8f6a-57098d60c8a8" providerId="ADAL" clId="{E8C84399-AC27-4FFB-8FB7-0DF50168C5F1}" dt="2020-12-01T14:56:40.814" v="1127" actId="478"/>
          <ac:spMkLst>
            <pc:docMk/>
            <pc:sldMk cId="3481747777" sldId="262"/>
            <ac:spMk id="2" creationId="{FD46CFD8-D03D-4ECE-8EC4-BD08DD45A8DA}"/>
          </ac:spMkLst>
        </pc:spChg>
        <pc:spChg chg="add mod">
          <ac:chgData name="Marianne Iversen" userId="cf728a0c-e6d9-49c6-8f6a-57098d60c8a8" providerId="ADAL" clId="{E8C84399-AC27-4FFB-8FB7-0DF50168C5F1}" dt="2020-12-01T14:56:34.456" v="1126" actId="403"/>
          <ac:spMkLst>
            <pc:docMk/>
            <pc:sldMk cId="3481747777" sldId="262"/>
            <ac:spMk id="4" creationId="{77C0A723-7237-432E-B2EC-445624AC9555}"/>
          </ac:spMkLst>
        </pc:spChg>
        <pc:spChg chg="add mod">
          <ac:chgData name="Marianne Iversen" userId="cf728a0c-e6d9-49c6-8f6a-57098d60c8a8" providerId="ADAL" clId="{E8C84399-AC27-4FFB-8FB7-0DF50168C5F1}" dt="2020-12-01T14:56:51.843" v="1131" actId="1076"/>
          <ac:spMkLst>
            <pc:docMk/>
            <pc:sldMk cId="3481747777" sldId="262"/>
            <ac:spMk id="5" creationId="{3F8D3912-E4E6-4D96-A104-B3EE2A0D6E8E}"/>
          </ac:spMkLst>
        </pc:spChg>
      </pc:sldChg>
      <pc:sldChg chg="addSp delSp modSp add del ord">
        <pc:chgData name="Marianne Iversen" userId="cf728a0c-e6d9-49c6-8f6a-57098d60c8a8" providerId="ADAL" clId="{E8C84399-AC27-4FFB-8FB7-0DF50168C5F1}" dt="2020-12-02T14:33:03.865" v="4591" actId="2696"/>
        <pc:sldMkLst>
          <pc:docMk/>
          <pc:sldMk cId="1147130540" sldId="263"/>
        </pc:sldMkLst>
        <pc:spChg chg="del">
          <ac:chgData name="Marianne Iversen" userId="cf728a0c-e6d9-49c6-8f6a-57098d60c8a8" providerId="ADAL" clId="{E8C84399-AC27-4FFB-8FB7-0DF50168C5F1}" dt="2020-12-01T14:54:10.062" v="1046" actId="478"/>
          <ac:spMkLst>
            <pc:docMk/>
            <pc:sldMk cId="1147130540" sldId="263"/>
            <ac:spMk id="2" creationId="{C1AFED40-EB6E-4B96-880C-3126E1E4E740}"/>
          </ac:spMkLst>
        </pc:spChg>
        <pc:spChg chg="add mod">
          <ac:chgData name="Marianne Iversen" userId="cf728a0c-e6d9-49c6-8f6a-57098d60c8a8" providerId="ADAL" clId="{E8C84399-AC27-4FFB-8FB7-0DF50168C5F1}" dt="2020-12-01T14:54:32.007" v="1073" actId="404"/>
          <ac:spMkLst>
            <pc:docMk/>
            <pc:sldMk cId="1147130540" sldId="263"/>
            <ac:spMk id="4" creationId="{84027544-990B-4513-A873-47D6675E34B3}"/>
          </ac:spMkLst>
        </pc:spChg>
        <pc:spChg chg="add del mod">
          <ac:chgData name="Marianne Iversen" userId="cf728a0c-e6d9-49c6-8f6a-57098d60c8a8" providerId="ADAL" clId="{E8C84399-AC27-4FFB-8FB7-0DF50168C5F1}" dt="2020-12-01T14:54:56.423" v="1076" actId="20577"/>
          <ac:spMkLst>
            <pc:docMk/>
            <pc:sldMk cId="1147130540" sldId="263"/>
            <ac:spMk id="5" creationId="{2D25E586-97CE-4295-9F4B-12C4017395A3}"/>
          </ac:spMkLst>
        </pc:spChg>
      </pc:sldChg>
      <pc:sldChg chg="addSp delSp modSp add mod setBg modAnim modNotesTx">
        <pc:chgData name="Marianne Iversen" userId="cf728a0c-e6d9-49c6-8f6a-57098d60c8a8" providerId="ADAL" clId="{E8C84399-AC27-4FFB-8FB7-0DF50168C5F1}" dt="2020-12-02T12:24:25.806" v="4079" actId="20577"/>
        <pc:sldMkLst>
          <pc:docMk/>
          <pc:sldMk cId="422703106" sldId="264"/>
        </pc:sldMkLst>
        <pc:spChg chg="mod">
          <ac:chgData name="Marianne Iversen" userId="cf728a0c-e6d9-49c6-8f6a-57098d60c8a8" providerId="ADAL" clId="{E8C84399-AC27-4FFB-8FB7-0DF50168C5F1}" dt="2020-12-02T09:47:30.108" v="1310" actId="26606"/>
          <ac:spMkLst>
            <pc:docMk/>
            <pc:sldMk cId="422703106" sldId="264"/>
            <ac:spMk id="2" creationId="{AB441769-0966-4564-A3B5-3B438AF94E6B}"/>
          </ac:spMkLst>
        </pc:spChg>
        <pc:spChg chg="del">
          <ac:chgData name="Marianne Iversen" userId="cf728a0c-e6d9-49c6-8f6a-57098d60c8a8" providerId="ADAL" clId="{E8C84399-AC27-4FFB-8FB7-0DF50168C5F1}" dt="2020-12-02T09:33:47.777" v="1232" actId="478"/>
          <ac:spMkLst>
            <pc:docMk/>
            <pc:sldMk cId="422703106" sldId="264"/>
            <ac:spMk id="3" creationId="{9BEB785A-3CA4-42F0-B8BA-16E5CD8A35C3}"/>
          </ac:spMkLst>
        </pc:spChg>
        <pc:spChg chg="mod ord">
          <ac:chgData name="Marianne Iversen" userId="cf728a0c-e6d9-49c6-8f6a-57098d60c8a8" providerId="ADAL" clId="{E8C84399-AC27-4FFB-8FB7-0DF50168C5F1}" dt="2020-12-02T09:47:30.108" v="1310" actId="26606"/>
          <ac:spMkLst>
            <pc:docMk/>
            <pc:sldMk cId="422703106" sldId="264"/>
            <ac:spMk id="4" creationId="{E43E93D5-9880-40DF-A7E4-E6F7BD76997A}"/>
          </ac:spMkLst>
        </pc:spChg>
        <pc:spChg chg="add del">
          <ac:chgData name="Marianne Iversen" userId="cf728a0c-e6d9-49c6-8f6a-57098d60c8a8" providerId="ADAL" clId="{E8C84399-AC27-4FFB-8FB7-0DF50168C5F1}" dt="2020-12-02T09:47:30.108" v="1310" actId="26606"/>
          <ac:spMkLst>
            <pc:docMk/>
            <pc:sldMk cId="422703106" sldId="264"/>
            <ac:spMk id="12" creationId="{A1DFCBE5-52C1-48A9-89CF-E7D68CCA1620}"/>
          </ac:spMkLst>
        </pc:spChg>
        <pc:spChg chg="add mod">
          <ac:chgData name="Marianne Iversen" userId="cf728a0c-e6d9-49c6-8f6a-57098d60c8a8" providerId="ADAL" clId="{E8C84399-AC27-4FFB-8FB7-0DF50168C5F1}" dt="2020-12-02T11:58:38.512" v="3542" actId="14100"/>
          <ac:spMkLst>
            <pc:docMk/>
            <pc:sldMk cId="422703106" sldId="264"/>
            <ac:spMk id="13" creationId="{2F1F5B7C-4755-4FA2-AA0B-B925ED689A76}"/>
          </ac:spMkLst>
        </pc:spChg>
        <pc:spChg chg="add del">
          <ac:chgData name="Marianne Iversen" userId="cf728a0c-e6d9-49c6-8f6a-57098d60c8a8" providerId="ADAL" clId="{E8C84399-AC27-4FFB-8FB7-0DF50168C5F1}" dt="2020-12-02T09:47:30.108" v="1310" actId="26606"/>
          <ac:spMkLst>
            <pc:docMk/>
            <pc:sldMk cId="422703106" sldId="264"/>
            <ac:spMk id="14" creationId="{EB17C8F6-D357-4254-BBAC-96B01EEBE162}"/>
          </ac:spMkLst>
        </pc:spChg>
        <pc:grpChg chg="add mod">
          <ac:chgData name="Marianne Iversen" userId="cf728a0c-e6d9-49c6-8f6a-57098d60c8a8" providerId="ADAL" clId="{E8C84399-AC27-4FFB-8FB7-0DF50168C5F1}" dt="2020-12-02T11:55:32.281" v="3530" actId="164"/>
          <ac:grpSpMkLst>
            <pc:docMk/>
            <pc:sldMk cId="422703106" sldId="264"/>
            <ac:grpSpMk id="15" creationId="{120D0B3D-B168-4A57-B7B1-CAC804EB030F}"/>
          </ac:grpSpMkLst>
        </pc:grpChg>
        <pc:picChg chg="add del mod ord">
          <ac:chgData name="Marianne Iversen" userId="cf728a0c-e6d9-49c6-8f6a-57098d60c8a8" providerId="ADAL" clId="{E8C84399-AC27-4FFB-8FB7-0DF50168C5F1}" dt="2020-12-02T09:48:56.684" v="1315" actId="478"/>
          <ac:picMkLst>
            <pc:docMk/>
            <pc:sldMk cId="422703106" sldId="264"/>
            <ac:picMk id="5" creationId="{60E5A8B3-B2F3-4C37-8FF0-8EF340972B34}"/>
          </ac:picMkLst>
        </pc:picChg>
        <pc:picChg chg="add del mod">
          <ac:chgData name="Marianne Iversen" userId="cf728a0c-e6d9-49c6-8f6a-57098d60c8a8" providerId="ADAL" clId="{E8C84399-AC27-4FFB-8FB7-0DF50168C5F1}" dt="2020-12-02T09:46:43.944" v="1289" actId="478"/>
          <ac:picMkLst>
            <pc:docMk/>
            <pc:sldMk cId="422703106" sldId="264"/>
            <ac:picMk id="6" creationId="{B4DAB316-8B90-43ED-BA2E-5918FC61CE30}"/>
          </ac:picMkLst>
        </pc:picChg>
        <pc:picChg chg="add del mod">
          <ac:chgData name="Marianne Iversen" userId="cf728a0c-e6d9-49c6-8f6a-57098d60c8a8" providerId="ADAL" clId="{E8C84399-AC27-4FFB-8FB7-0DF50168C5F1}" dt="2020-12-02T11:39:30.037" v="3451" actId="478"/>
          <ac:picMkLst>
            <pc:docMk/>
            <pc:sldMk cId="422703106" sldId="264"/>
            <ac:picMk id="7" creationId="{9CB195DD-71FE-4116-9422-4C067A65CE44}"/>
          </ac:picMkLst>
        </pc:picChg>
        <pc:picChg chg="add del mod">
          <ac:chgData name="Marianne Iversen" userId="cf728a0c-e6d9-49c6-8f6a-57098d60c8a8" providerId="ADAL" clId="{E8C84399-AC27-4FFB-8FB7-0DF50168C5F1}" dt="2020-12-02T11:39:45.771" v="3453" actId="478"/>
          <ac:picMkLst>
            <pc:docMk/>
            <pc:sldMk cId="422703106" sldId="264"/>
            <ac:picMk id="8" creationId="{44C5BE2B-3251-4B8A-B0C0-635EE214444D}"/>
          </ac:picMkLst>
        </pc:picChg>
        <pc:picChg chg="add del mod">
          <ac:chgData name="Marianne Iversen" userId="cf728a0c-e6d9-49c6-8f6a-57098d60c8a8" providerId="ADAL" clId="{E8C84399-AC27-4FFB-8FB7-0DF50168C5F1}" dt="2020-12-02T11:41:23.580" v="3457" actId="478"/>
          <ac:picMkLst>
            <pc:docMk/>
            <pc:sldMk cId="422703106" sldId="264"/>
            <ac:picMk id="9" creationId="{7A36A5D2-68C7-47C8-9E75-9A467C6BBF95}"/>
          </ac:picMkLst>
        </pc:picChg>
        <pc:picChg chg="add mod modCrop">
          <ac:chgData name="Marianne Iversen" userId="cf728a0c-e6d9-49c6-8f6a-57098d60c8a8" providerId="ADAL" clId="{E8C84399-AC27-4FFB-8FB7-0DF50168C5F1}" dt="2020-12-02T11:58:00.987" v="3535" actId="1076"/>
          <ac:picMkLst>
            <pc:docMk/>
            <pc:sldMk cId="422703106" sldId="264"/>
            <ac:picMk id="10" creationId="{2FC422DC-E93B-4C67-8E46-D98BF21A3197}"/>
          </ac:picMkLst>
        </pc:picChg>
        <pc:picChg chg="add mod">
          <ac:chgData name="Marianne Iversen" userId="cf728a0c-e6d9-49c6-8f6a-57098d60c8a8" providerId="ADAL" clId="{E8C84399-AC27-4FFB-8FB7-0DF50168C5F1}" dt="2020-12-02T11:58:29.847" v="3541" actId="1076"/>
          <ac:picMkLst>
            <pc:docMk/>
            <pc:sldMk cId="422703106" sldId="264"/>
            <ac:picMk id="11" creationId="{374B0EE1-DD67-41AE-AEDA-F95759E1C084}"/>
          </ac:picMkLst>
        </pc:picChg>
      </pc:sldChg>
      <pc:sldChg chg="add del ord">
        <pc:chgData name="Marianne Iversen" userId="cf728a0c-e6d9-49c6-8f6a-57098d60c8a8" providerId="ADAL" clId="{E8C84399-AC27-4FFB-8FB7-0DF50168C5F1}" dt="2020-12-01T14:57:32.093" v="1133" actId="2696"/>
        <pc:sldMkLst>
          <pc:docMk/>
          <pc:sldMk cId="3522699798" sldId="264"/>
        </pc:sldMkLst>
      </pc:sldChg>
      <pc:sldChg chg="addSp delSp modSp add">
        <pc:chgData name="Marianne Iversen" userId="cf728a0c-e6d9-49c6-8f6a-57098d60c8a8" providerId="ADAL" clId="{E8C84399-AC27-4FFB-8FB7-0DF50168C5F1}" dt="2020-12-02T13:04:32.205" v="4100" actId="1076"/>
        <pc:sldMkLst>
          <pc:docMk/>
          <pc:sldMk cId="3172534113" sldId="265"/>
        </pc:sldMkLst>
        <pc:spChg chg="add del">
          <ac:chgData name="Marianne Iversen" userId="cf728a0c-e6d9-49c6-8f6a-57098d60c8a8" providerId="ADAL" clId="{E8C84399-AC27-4FFB-8FB7-0DF50168C5F1}" dt="2020-12-02T11:12:37.128" v="2620"/>
          <ac:spMkLst>
            <pc:docMk/>
            <pc:sldMk cId="3172534113" sldId="265"/>
            <ac:spMk id="6" creationId="{EF0F21BD-D29B-4CA3-BCF2-D86DCA117DF4}"/>
          </ac:spMkLst>
        </pc:spChg>
        <pc:picChg chg="add del mod modCrop">
          <ac:chgData name="Marianne Iversen" userId="cf728a0c-e6d9-49c6-8f6a-57098d60c8a8" providerId="ADAL" clId="{E8C84399-AC27-4FFB-8FB7-0DF50168C5F1}" dt="2020-12-02T13:00:53.233" v="4084" actId="478"/>
          <ac:picMkLst>
            <pc:docMk/>
            <pc:sldMk cId="3172534113" sldId="265"/>
            <ac:picMk id="3" creationId="{06F14E84-C380-4F93-8489-444FA05CCB89}"/>
          </ac:picMkLst>
        </pc:picChg>
        <pc:picChg chg="add mod">
          <ac:chgData name="Marianne Iversen" userId="cf728a0c-e6d9-49c6-8f6a-57098d60c8a8" providerId="ADAL" clId="{E8C84399-AC27-4FFB-8FB7-0DF50168C5F1}" dt="2020-12-02T13:04:32.205" v="4100" actId="1076"/>
          <ac:picMkLst>
            <pc:docMk/>
            <pc:sldMk cId="3172534113" sldId="265"/>
            <ac:picMk id="5" creationId="{8C03A9D0-3A03-4CBE-B33C-BBB31E26C65A}"/>
          </ac:picMkLst>
        </pc:picChg>
        <pc:picChg chg="del">
          <ac:chgData name="Marianne Iversen" userId="cf728a0c-e6d9-49c6-8f6a-57098d60c8a8" providerId="ADAL" clId="{E8C84399-AC27-4FFB-8FB7-0DF50168C5F1}" dt="2020-12-02T09:51:42.406" v="1323" actId="478"/>
          <ac:picMkLst>
            <pc:docMk/>
            <pc:sldMk cId="3172534113" sldId="265"/>
            <ac:picMk id="7" creationId="{9CB195DD-71FE-4116-9422-4C067A65CE44}"/>
          </ac:picMkLst>
        </pc:picChg>
        <pc:picChg chg="del">
          <ac:chgData name="Marianne Iversen" userId="cf728a0c-e6d9-49c6-8f6a-57098d60c8a8" providerId="ADAL" clId="{E8C84399-AC27-4FFB-8FB7-0DF50168C5F1}" dt="2020-12-02T09:51:43.007" v="1324" actId="478"/>
          <ac:picMkLst>
            <pc:docMk/>
            <pc:sldMk cId="3172534113" sldId="265"/>
            <ac:picMk id="8" creationId="{44C5BE2B-3251-4B8A-B0C0-635EE214444D}"/>
          </ac:picMkLst>
        </pc:picChg>
        <pc:picChg chg="add del mod">
          <ac:chgData name="Marianne Iversen" userId="cf728a0c-e6d9-49c6-8f6a-57098d60c8a8" providerId="ADAL" clId="{E8C84399-AC27-4FFB-8FB7-0DF50168C5F1}" dt="2020-12-02T13:00:49.824" v="4083" actId="478"/>
          <ac:picMkLst>
            <pc:docMk/>
            <pc:sldMk cId="3172534113" sldId="265"/>
            <ac:picMk id="9" creationId="{29284CE2-A35C-4ABA-9B40-061876A55D4D}"/>
          </ac:picMkLst>
        </pc:picChg>
        <pc:picChg chg="add del mod">
          <ac:chgData name="Marianne Iversen" userId="cf728a0c-e6d9-49c6-8f6a-57098d60c8a8" providerId="ADAL" clId="{E8C84399-AC27-4FFB-8FB7-0DF50168C5F1}" dt="2020-12-02T13:04:21.854" v="4099" actId="478"/>
          <ac:picMkLst>
            <pc:docMk/>
            <pc:sldMk cId="3172534113" sldId="265"/>
            <ac:picMk id="10" creationId="{D7DD4465-875D-4EF5-A87B-99DB357CDB23}"/>
          </ac:picMkLst>
        </pc:picChg>
      </pc:sldChg>
      <pc:sldChg chg="addSp delSp modSp add ord modNotesTx">
        <pc:chgData name="Marianne Iversen" userId="cf728a0c-e6d9-49c6-8f6a-57098d60c8a8" providerId="ADAL" clId="{E8C84399-AC27-4FFB-8FB7-0DF50168C5F1}" dt="2020-12-03T12:11:27.090" v="6410" actId="1076"/>
        <pc:sldMkLst>
          <pc:docMk/>
          <pc:sldMk cId="3149772399" sldId="266"/>
        </pc:sldMkLst>
        <pc:spChg chg="mod">
          <ac:chgData name="Marianne Iversen" userId="cf728a0c-e6d9-49c6-8f6a-57098d60c8a8" providerId="ADAL" clId="{E8C84399-AC27-4FFB-8FB7-0DF50168C5F1}" dt="2020-12-03T08:41:15.666" v="5998" actId="20577"/>
          <ac:spMkLst>
            <pc:docMk/>
            <pc:sldMk cId="3149772399" sldId="266"/>
            <ac:spMk id="2" creationId="{AB441769-0966-4564-A3B5-3B438AF94E6B}"/>
          </ac:spMkLst>
        </pc:spChg>
        <pc:spChg chg="del">
          <ac:chgData name="Marianne Iversen" userId="cf728a0c-e6d9-49c6-8f6a-57098d60c8a8" providerId="ADAL" clId="{E8C84399-AC27-4FFB-8FB7-0DF50168C5F1}" dt="2020-12-03T08:41:11.458" v="5994" actId="478"/>
          <ac:spMkLst>
            <pc:docMk/>
            <pc:sldMk cId="3149772399" sldId="266"/>
            <ac:spMk id="4" creationId="{E43E93D5-9880-40DF-A7E4-E6F7BD76997A}"/>
          </ac:spMkLst>
        </pc:spChg>
        <pc:spChg chg="add mod">
          <ac:chgData name="Marianne Iversen" userId="cf728a0c-e6d9-49c6-8f6a-57098d60c8a8" providerId="ADAL" clId="{E8C84399-AC27-4FFB-8FB7-0DF50168C5F1}" dt="2020-12-03T12:11:27.090" v="6410" actId="1076"/>
          <ac:spMkLst>
            <pc:docMk/>
            <pc:sldMk cId="3149772399" sldId="266"/>
            <ac:spMk id="6" creationId="{35821DBD-6B19-47E2-992E-C227E6B4ABFB}"/>
          </ac:spMkLst>
        </pc:spChg>
        <pc:picChg chg="del">
          <ac:chgData name="Marianne Iversen" userId="cf728a0c-e6d9-49c6-8f6a-57098d60c8a8" providerId="ADAL" clId="{E8C84399-AC27-4FFB-8FB7-0DF50168C5F1}" dt="2020-12-02T10:02:54.401" v="1336" actId="478"/>
          <ac:picMkLst>
            <pc:docMk/>
            <pc:sldMk cId="3149772399" sldId="266"/>
            <ac:picMk id="3" creationId="{06F14E84-C380-4F93-8489-444FA05CCB89}"/>
          </ac:picMkLst>
        </pc:picChg>
        <pc:picChg chg="del">
          <ac:chgData name="Marianne Iversen" userId="cf728a0c-e6d9-49c6-8f6a-57098d60c8a8" providerId="ADAL" clId="{E8C84399-AC27-4FFB-8FB7-0DF50168C5F1}" dt="2020-12-02T10:02:55.101" v="1337" actId="478"/>
          <ac:picMkLst>
            <pc:docMk/>
            <pc:sldMk cId="3149772399" sldId="266"/>
            <ac:picMk id="5" creationId="{8C03A9D0-3A03-4CBE-B33C-BBB31E26C65A}"/>
          </ac:picMkLst>
        </pc:picChg>
        <pc:picChg chg="add mod">
          <ac:chgData name="Marianne Iversen" userId="cf728a0c-e6d9-49c6-8f6a-57098d60c8a8" providerId="ADAL" clId="{E8C84399-AC27-4FFB-8FB7-0DF50168C5F1}" dt="2020-12-02T11:38:21.886" v="3440" actId="1076"/>
          <ac:picMkLst>
            <pc:docMk/>
            <pc:sldMk cId="3149772399" sldId="266"/>
            <ac:picMk id="8" creationId="{F9BE4E3F-93FE-467F-87A0-9A9057FF715D}"/>
          </ac:picMkLst>
        </pc:picChg>
      </pc:sldChg>
      <pc:sldChg chg="addSp delSp modSp add mod ord setBg modAnim modNotesTx">
        <pc:chgData name="Marianne Iversen" userId="cf728a0c-e6d9-49c6-8f6a-57098d60c8a8" providerId="ADAL" clId="{E8C84399-AC27-4FFB-8FB7-0DF50168C5F1}" dt="2020-12-03T12:14:03.218" v="6422" actId="20577"/>
        <pc:sldMkLst>
          <pc:docMk/>
          <pc:sldMk cId="1341054975" sldId="267"/>
        </pc:sldMkLst>
        <pc:spChg chg="mod">
          <ac:chgData name="Marianne Iversen" userId="cf728a0c-e6d9-49c6-8f6a-57098d60c8a8" providerId="ADAL" clId="{E8C84399-AC27-4FFB-8FB7-0DF50168C5F1}" dt="2020-12-02T11:37:32.527" v="3428" actId="26606"/>
          <ac:spMkLst>
            <pc:docMk/>
            <pc:sldMk cId="1341054975" sldId="267"/>
            <ac:spMk id="2" creationId="{AB441769-0966-4564-A3B5-3B438AF94E6B}"/>
          </ac:spMkLst>
        </pc:spChg>
        <pc:spChg chg="del">
          <ac:chgData name="Marianne Iversen" userId="cf728a0c-e6d9-49c6-8f6a-57098d60c8a8" providerId="ADAL" clId="{E8C84399-AC27-4FFB-8FB7-0DF50168C5F1}" dt="2020-12-02T11:14:44.612" v="2635" actId="478"/>
          <ac:spMkLst>
            <pc:docMk/>
            <pc:sldMk cId="1341054975" sldId="267"/>
            <ac:spMk id="4" creationId="{E43E93D5-9880-40DF-A7E4-E6F7BD76997A}"/>
          </ac:spMkLst>
        </pc:spChg>
        <pc:spChg chg="add mod ord">
          <ac:chgData name="Marianne Iversen" userId="cf728a0c-e6d9-49c6-8f6a-57098d60c8a8" providerId="ADAL" clId="{E8C84399-AC27-4FFB-8FB7-0DF50168C5F1}" dt="2020-12-02T11:37:32.527" v="3428" actId="26606"/>
          <ac:spMkLst>
            <pc:docMk/>
            <pc:sldMk cId="1341054975" sldId="267"/>
            <ac:spMk id="6" creationId="{EF8FCAD5-13F5-4D3B-A03A-662A83E4335A}"/>
          </ac:spMkLst>
        </pc:spChg>
        <pc:spChg chg="add mod">
          <ac:chgData name="Marianne Iversen" userId="cf728a0c-e6d9-49c6-8f6a-57098d60c8a8" providerId="ADAL" clId="{E8C84399-AC27-4FFB-8FB7-0DF50168C5F1}" dt="2020-12-03T08:57:26.290" v="6150" actId="1076"/>
          <ac:spMkLst>
            <pc:docMk/>
            <pc:sldMk cId="1341054975" sldId="267"/>
            <ac:spMk id="7" creationId="{8D3EC32D-B6CC-41FF-9E16-F96675C5DB33}"/>
          </ac:spMkLst>
        </pc:spChg>
        <pc:spChg chg="add mod ord">
          <ac:chgData name="Marianne Iversen" userId="cf728a0c-e6d9-49c6-8f6a-57098d60c8a8" providerId="ADAL" clId="{E8C84399-AC27-4FFB-8FB7-0DF50168C5F1}" dt="2020-12-03T08:56:35.514" v="6138" actId="167"/>
          <ac:spMkLst>
            <pc:docMk/>
            <pc:sldMk cId="1341054975" sldId="267"/>
            <ac:spMk id="8" creationId="{8BF0D4A9-DA44-48BF-93EE-AFB9D30A58DA}"/>
          </ac:spMkLst>
        </pc:spChg>
        <pc:picChg chg="del">
          <ac:chgData name="Marianne Iversen" userId="cf728a0c-e6d9-49c6-8f6a-57098d60c8a8" providerId="ADAL" clId="{E8C84399-AC27-4FFB-8FB7-0DF50168C5F1}" dt="2020-12-02T11:12:42.322" v="2622" actId="478"/>
          <ac:picMkLst>
            <pc:docMk/>
            <pc:sldMk cId="1341054975" sldId="267"/>
            <ac:picMk id="3" creationId="{06F14E84-C380-4F93-8489-444FA05CCB89}"/>
          </ac:picMkLst>
        </pc:picChg>
        <pc:picChg chg="del">
          <ac:chgData name="Marianne Iversen" userId="cf728a0c-e6d9-49c6-8f6a-57098d60c8a8" providerId="ADAL" clId="{E8C84399-AC27-4FFB-8FB7-0DF50168C5F1}" dt="2020-12-02T11:12:43.139" v="2623" actId="478"/>
          <ac:picMkLst>
            <pc:docMk/>
            <pc:sldMk cId="1341054975" sldId="267"/>
            <ac:picMk id="5" creationId="{8C03A9D0-3A03-4CBE-B33C-BBB31E26C65A}"/>
          </ac:picMkLst>
        </pc:picChg>
        <pc:picChg chg="add mod">
          <ac:chgData name="Marianne Iversen" userId="cf728a0c-e6d9-49c6-8f6a-57098d60c8a8" providerId="ADAL" clId="{E8C84399-AC27-4FFB-8FB7-0DF50168C5F1}" dt="2020-12-02T11:38:04.863" v="3436" actId="1076"/>
          <ac:picMkLst>
            <pc:docMk/>
            <pc:sldMk cId="1341054975" sldId="267"/>
            <ac:picMk id="2050" creationId="{E3BF414A-2917-4B09-B060-DBDDFA5D20AE}"/>
          </ac:picMkLst>
        </pc:picChg>
      </pc:sldChg>
      <pc:sldChg chg="addSp delSp modSp add delAnim modAnim modNotesTx">
        <pc:chgData name="Marianne Iversen" userId="cf728a0c-e6d9-49c6-8f6a-57098d60c8a8" providerId="ADAL" clId="{E8C84399-AC27-4FFB-8FB7-0DF50168C5F1}" dt="2020-12-03T12:29:58.532" v="6424" actId="478"/>
        <pc:sldMkLst>
          <pc:docMk/>
          <pc:sldMk cId="1492513281" sldId="268"/>
        </pc:sldMkLst>
        <pc:spChg chg="del">
          <ac:chgData name="Marianne Iversen" userId="cf728a0c-e6d9-49c6-8f6a-57098d60c8a8" providerId="ADAL" clId="{E8C84399-AC27-4FFB-8FB7-0DF50168C5F1}" dt="2020-12-02T13:04:16.885" v="4097" actId="478"/>
          <ac:spMkLst>
            <pc:docMk/>
            <pc:sldMk cId="1492513281" sldId="268"/>
            <ac:spMk id="2" creationId="{458D1EA9-3F02-4591-9652-1C3C6E54AC83}"/>
          </ac:spMkLst>
        </pc:spChg>
        <pc:spChg chg="del">
          <ac:chgData name="Marianne Iversen" userId="cf728a0c-e6d9-49c6-8f6a-57098d60c8a8" providerId="ADAL" clId="{E8C84399-AC27-4FFB-8FB7-0DF50168C5F1}" dt="2020-12-02T13:04:19.310" v="4098" actId="478"/>
          <ac:spMkLst>
            <pc:docMk/>
            <pc:sldMk cId="1492513281" sldId="268"/>
            <ac:spMk id="3" creationId="{207DDC3E-FF3C-40F9-B6A7-84EE82F48306}"/>
          </ac:spMkLst>
        </pc:spChg>
        <pc:spChg chg="add">
          <ac:chgData name="Marianne Iversen" userId="cf728a0c-e6d9-49c6-8f6a-57098d60c8a8" providerId="ADAL" clId="{E8C84399-AC27-4FFB-8FB7-0DF50168C5F1}" dt="2020-12-02T13:04:13.499" v="4096"/>
          <ac:spMkLst>
            <pc:docMk/>
            <pc:sldMk cId="1492513281" sldId="268"/>
            <ac:spMk id="4" creationId="{BD7CD923-80EB-4148-89CE-F169F470C643}"/>
          </ac:spMkLst>
        </pc:spChg>
        <pc:spChg chg="add mod">
          <ac:chgData name="Marianne Iversen" userId="cf728a0c-e6d9-49c6-8f6a-57098d60c8a8" providerId="ADAL" clId="{E8C84399-AC27-4FFB-8FB7-0DF50168C5F1}" dt="2020-12-03T08:18:18.784" v="4691" actId="20577"/>
          <ac:spMkLst>
            <pc:docMk/>
            <pc:sldMk cId="1492513281" sldId="268"/>
            <ac:spMk id="5" creationId="{D4D09730-9AA0-4A3E-AE9F-90EDFEFA46B0}"/>
          </ac:spMkLst>
        </pc:spChg>
        <pc:picChg chg="add del mod">
          <ac:chgData name="Marianne Iversen" userId="cf728a0c-e6d9-49c6-8f6a-57098d60c8a8" providerId="ADAL" clId="{E8C84399-AC27-4FFB-8FB7-0DF50168C5F1}" dt="2020-12-02T13:07:17.572" v="4106" actId="478"/>
          <ac:picMkLst>
            <pc:docMk/>
            <pc:sldMk cId="1492513281" sldId="268"/>
            <ac:picMk id="6" creationId="{8750E1FB-2F65-4E3D-98CB-A7FA0909E5FA}"/>
          </ac:picMkLst>
        </pc:picChg>
        <pc:picChg chg="add del mod">
          <ac:chgData name="Marianne Iversen" userId="cf728a0c-e6d9-49c6-8f6a-57098d60c8a8" providerId="ADAL" clId="{E8C84399-AC27-4FFB-8FB7-0DF50168C5F1}" dt="2020-12-02T13:10:20.101" v="4110" actId="478"/>
          <ac:picMkLst>
            <pc:docMk/>
            <pc:sldMk cId="1492513281" sldId="268"/>
            <ac:picMk id="7" creationId="{9F0D851D-0EA7-49E0-9ADF-20C4AC3438F4}"/>
          </ac:picMkLst>
        </pc:picChg>
        <pc:picChg chg="add del mod">
          <ac:chgData name="Marianne Iversen" userId="cf728a0c-e6d9-49c6-8f6a-57098d60c8a8" providerId="ADAL" clId="{E8C84399-AC27-4FFB-8FB7-0DF50168C5F1}" dt="2020-12-03T12:29:58.532" v="6424" actId="478"/>
          <ac:picMkLst>
            <pc:docMk/>
            <pc:sldMk cId="1492513281" sldId="268"/>
            <ac:picMk id="8" creationId="{14F6EF7E-5546-421C-8101-7DCE444E7ECD}"/>
          </ac:picMkLst>
        </pc:picChg>
        <pc:picChg chg="add del mod">
          <ac:chgData name="Marianne Iversen" userId="cf728a0c-e6d9-49c6-8f6a-57098d60c8a8" providerId="ADAL" clId="{E8C84399-AC27-4FFB-8FB7-0DF50168C5F1}" dt="2020-12-03T12:29:18.746" v="6423" actId="478"/>
          <ac:picMkLst>
            <pc:docMk/>
            <pc:sldMk cId="1492513281" sldId="268"/>
            <ac:picMk id="9" creationId="{B1B653F7-5A26-4C50-966D-70622AF1A777}"/>
          </ac:picMkLst>
        </pc:picChg>
      </pc:sldChg>
      <pc:sldChg chg="addSp delSp modSp add mod ord setBg delDesignElem modNotesTx">
        <pc:chgData name="Marianne Iversen" userId="cf728a0c-e6d9-49c6-8f6a-57098d60c8a8" providerId="ADAL" clId="{E8C84399-AC27-4FFB-8FB7-0DF50168C5F1}" dt="2020-12-03T12:43:30.089" v="6500" actId="14100"/>
        <pc:sldMkLst>
          <pc:docMk/>
          <pc:sldMk cId="194255488" sldId="269"/>
        </pc:sldMkLst>
        <pc:spChg chg="del">
          <ac:chgData name="Marianne Iversen" userId="cf728a0c-e6d9-49c6-8f6a-57098d60c8a8" providerId="ADAL" clId="{E8C84399-AC27-4FFB-8FB7-0DF50168C5F1}" dt="2020-12-02T13:41:56.800" v="4213" actId="478"/>
          <ac:spMkLst>
            <pc:docMk/>
            <pc:sldMk cId="194255488" sldId="269"/>
            <ac:spMk id="2" creationId="{E9B53BAE-00CF-4627-95AC-73CFB44FFF76}"/>
          </ac:spMkLst>
        </pc:spChg>
        <pc:spChg chg="del">
          <ac:chgData name="Marianne Iversen" userId="cf728a0c-e6d9-49c6-8f6a-57098d60c8a8" providerId="ADAL" clId="{E8C84399-AC27-4FFB-8FB7-0DF50168C5F1}" dt="2020-12-02T13:33:23.896" v="4202" actId="478"/>
          <ac:spMkLst>
            <pc:docMk/>
            <pc:sldMk cId="194255488" sldId="269"/>
            <ac:spMk id="3" creationId="{4B408BED-DAA1-4B7E-9EE3-B099DA565E75}"/>
          </ac:spMkLst>
        </pc:spChg>
        <pc:spChg chg="add del mod">
          <ac:chgData name="Marianne Iversen" userId="cf728a0c-e6d9-49c6-8f6a-57098d60c8a8" providerId="ADAL" clId="{E8C84399-AC27-4FFB-8FB7-0DF50168C5F1}" dt="2020-12-02T13:50:42.632" v="4309" actId="478"/>
          <ac:spMkLst>
            <pc:docMk/>
            <pc:sldMk cId="194255488" sldId="269"/>
            <ac:spMk id="9" creationId="{73332E5C-A122-4634-8482-E8EE7A475632}"/>
          </ac:spMkLst>
        </pc:spChg>
        <pc:spChg chg="add del mod">
          <ac:chgData name="Marianne Iversen" userId="cf728a0c-e6d9-49c6-8f6a-57098d60c8a8" providerId="ADAL" clId="{E8C84399-AC27-4FFB-8FB7-0DF50168C5F1}" dt="2020-12-02T13:50:48.104" v="4310" actId="478"/>
          <ac:spMkLst>
            <pc:docMk/>
            <pc:sldMk cId="194255488" sldId="269"/>
            <ac:spMk id="10" creationId="{C8DEFD2B-C1DC-4255-AEC1-F8887C3D4EBD}"/>
          </ac:spMkLst>
        </pc:spChg>
        <pc:spChg chg="add del mod">
          <ac:chgData name="Marianne Iversen" userId="cf728a0c-e6d9-49c6-8f6a-57098d60c8a8" providerId="ADAL" clId="{E8C84399-AC27-4FFB-8FB7-0DF50168C5F1}" dt="2020-12-03T12:39:40.945" v="6465" actId="478"/>
          <ac:spMkLst>
            <pc:docMk/>
            <pc:sldMk cId="194255488" sldId="269"/>
            <ac:spMk id="11" creationId="{CB317D50-94FB-4EF2-9A3C-91FFA4561FFC}"/>
          </ac:spMkLst>
        </pc:spChg>
        <pc:spChg chg="add del">
          <ac:chgData name="Marianne Iversen" userId="cf728a0c-e6d9-49c6-8f6a-57098d60c8a8" providerId="ADAL" clId="{E8C84399-AC27-4FFB-8FB7-0DF50168C5F1}" dt="2020-12-02T13:46:51.592" v="4230" actId="26606"/>
          <ac:spMkLst>
            <pc:docMk/>
            <pc:sldMk cId="194255488" sldId="269"/>
            <ac:spMk id="12" creationId="{0959F59E-86AC-4677-BFB0-9CD55AB10761}"/>
          </ac:spMkLst>
        </pc:spChg>
        <pc:spChg chg="add del">
          <ac:chgData name="Marianne Iversen" userId="cf728a0c-e6d9-49c6-8f6a-57098d60c8a8" providerId="ADAL" clId="{E8C84399-AC27-4FFB-8FB7-0DF50168C5F1}" dt="2020-12-02T13:50:38.531" v="4308"/>
          <ac:spMkLst>
            <pc:docMk/>
            <pc:sldMk cId="194255488" sldId="269"/>
            <ac:spMk id="13" creationId="{0959F59E-86AC-4677-BFB0-9CD55AB10761}"/>
          </ac:spMkLst>
        </pc:spChg>
        <pc:spChg chg="add del">
          <ac:chgData name="Marianne Iversen" userId="cf728a0c-e6d9-49c6-8f6a-57098d60c8a8" providerId="ADAL" clId="{E8C84399-AC27-4FFB-8FB7-0DF50168C5F1}" dt="2020-12-02T13:46:51.592" v="4230" actId="26606"/>
          <ac:spMkLst>
            <pc:docMk/>
            <pc:sldMk cId="194255488" sldId="269"/>
            <ac:spMk id="14" creationId="{997ED08E-7CE7-4539-8E16-6A356378B3D3}"/>
          </ac:spMkLst>
        </pc:spChg>
        <pc:spChg chg="add del">
          <ac:chgData name="Marianne Iversen" userId="cf728a0c-e6d9-49c6-8f6a-57098d60c8a8" providerId="ADAL" clId="{E8C84399-AC27-4FFB-8FB7-0DF50168C5F1}" dt="2020-12-02T13:50:38.531" v="4308"/>
          <ac:spMkLst>
            <pc:docMk/>
            <pc:sldMk cId="194255488" sldId="269"/>
            <ac:spMk id="15" creationId="{997ED08E-7CE7-4539-8E16-6A356378B3D3}"/>
          </ac:spMkLst>
        </pc:spChg>
        <pc:spChg chg="add del">
          <ac:chgData name="Marianne Iversen" userId="cf728a0c-e6d9-49c6-8f6a-57098d60c8a8" providerId="ADAL" clId="{E8C84399-AC27-4FFB-8FB7-0DF50168C5F1}" dt="2020-12-02T13:46:51.592" v="4230" actId="26606"/>
          <ac:spMkLst>
            <pc:docMk/>
            <pc:sldMk cId="194255488" sldId="269"/>
            <ac:spMk id="16" creationId="{39F96DC1-4B54-4B36-B945-425E4C04AFBD}"/>
          </ac:spMkLst>
        </pc:spChg>
        <pc:spChg chg="add del">
          <ac:chgData name="Marianne Iversen" userId="cf728a0c-e6d9-49c6-8f6a-57098d60c8a8" providerId="ADAL" clId="{E8C84399-AC27-4FFB-8FB7-0DF50168C5F1}" dt="2020-12-02T13:50:38.531" v="4308"/>
          <ac:spMkLst>
            <pc:docMk/>
            <pc:sldMk cId="194255488" sldId="269"/>
            <ac:spMk id="17" creationId="{39F96DC1-4B54-4B36-B945-425E4C04AFBD}"/>
          </ac:spMkLst>
        </pc:spChg>
        <pc:spChg chg="add del">
          <ac:chgData name="Marianne Iversen" userId="cf728a0c-e6d9-49c6-8f6a-57098d60c8a8" providerId="ADAL" clId="{E8C84399-AC27-4FFB-8FB7-0DF50168C5F1}" dt="2020-12-02T13:46:51.592" v="4230" actId="26606"/>
          <ac:spMkLst>
            <pc:docMk/>
            <pc:sldMk cId="194255488" sldId="269"/>
            <ac:spMk id="18" creationId="{A4F450A1-0760-4C39-82E4-515AA4FC9473}"/>
          </ac:spMkLst>
        </pc:spChg>
        <pc:spChg chg="add del">
          <ac:chgData name="Marianne Iversen" userId="cf728a0c-e6d9-49c6-8f6a-57098d60c8a8" providerId="ADAL" clId="{E8C84399-AC27-4FFB-8FB7-0DF50168C5F1}" dt="2020-12-02T13:50:38.531" v="4308"/>
          <ac:spMkLst>
            <pc:docMk/>
            <pc:sldMk cId="194255488" sldId="269"/>
            <ac:spMk id="19" creationId="{A4F450A1-0760-4C39-82E4-515AA4FC9473}"/>
          </ac:spMkLst>
        </pc:spChg>
        <pc:spChg chg="add del">
          <ac:chgData name="Marianne Iversen" userId="cf728a0c-e6d9-49c6-8f6a-57098d60c8a8" providerId="ADAL" clId="{E8C84399-AC27-4FFB-8FB7-0DF50168C5F1}" dt="2020-12-02T13:46:51.592" v="4230" actId="26606"/>
          <ac:spMkLst>
            <pc:docMk/>
            <pc:sldMk cId="194255488" sldId="269"/>
            <ac:spMk id="20" creationId="{0185CD32-2E94-4663-81AE-CC54E44AC2FC}"/>
          </ac:spMkLst>
        </pc:spChg>
        <pc:spChg chg="add del">
          <ac:chgData name="Marianne Iversen" userId="cf728a0c-e6d9-49c6-8f6a-57098d60c8a8" providerId="ADAL" clId="{E8C84399-AC27-4FFB-8FB7-0DF50168C5F1}" dt="2020-12-02T13:50:38.531" v="4308"/>
          <ac:spMkLst>
            <pc:docMk/>
            <pc:sldMk cId="194255488" sldId="269"/>
            <ac:spMk id="21" creationId="{0185CD32-2E94-4663-81AE-CC54E44AC2FC}"/>
          </ac:spMkLst>
        </pc:spChg>
        <pc:spChg chg="add del mod">
          <ac:chgData name="Marianne Iversen" userId="cf728a0c-e6d9-49c6-8f6a-57098d60c8a8" providerId="ADAL" clId="{E8C84399-AC27-4FFB-8FB7-0DF50168C5F1}" dt="2020-12-02T13:50:16.661" v="4294"/>
          <ac:spMkLst>
            <pc:docMk/>
            <pc:sldMk cId="194255488" sldId="269"/>
            <ac:spMk id="22" creationId="{04DCAA31-6145-4EEF-BE54-32827A6D5C13}"/>
          </ac:spMkLst>
        </pc:spChg>
        <pc:spChg chg="add mod">
          <ac:chgData name="Marianne Iversen" userId="cf728a0c-e6d9-49c6-8f6a-57098d60c8a8" providerId="ADAL" clId="{E8C84399-AC27-4FFB-8FB7-0DF50168C5F1}" dt="2020-12-03T12:42:39.613" v="6487" actId="1076"/>
          <ac:spMkLst>
            <pc:docMk/>
            <pc:sldMk cId="194255488" sldId="269"/>
            <ac:spMk id="23" creationId="{5268C412-9551-46C3-B0B4-9C1AA60BD4B4}"/>
          </ac:spMkLst>
        </pc:spChg>
        <pc:spChg chg="add mod">
          <ac:chgData name="Marianne Iversen" userId="cf728a0c-e6d9-49c6-8f6a-57098d60c8a8" providerId="ADAL" clId="{E8C84399-AC27-4FFB-8FB7-0DF50168C5F1}" dt="2020-12-03T12:42:44.505" v="6488" actId="1076"/>
          <ac:spMkLst>
            <pc:docMk/>
            <pc:sldMk cId="194255488" sldId="269"/>
            <ac:spMk id="24" creationId="{52F23C8F-6C81-4A6B-A0E8-99557F085B43}"/>
          </ac:spMkLst>
        </pc:spChg>
        <pc:picChg chg="add mod ord modCrop">
          <ac:chgData name="Marianne Iversen" userId="cf728a0c-e6d9-49c6-8f6a-57098d60c8a8" providerId="ADAL" clId="{E8C84399-AC27-4FFB-8FB7-0DF50168C5F1}" dt="2020-12-03T12:43:11.969" v="6496" actId="1076"/>
          <ac:picMkLst>
            <pc:docMk/>
            <pc:sldMk cId="194255488" sldId="269"/>
            <ac:picMk id="4" creationId="{8FC840FC-32F3-4E48-90F5-56A535950EBF}"/>
          </ac:picMkLst>
        </pc:picChg>
        <pc:picChg chg="add del mod">
          <ac:chgData name="Marianne Iversen" userId="cf728a0c-e6d9-49c6-8f6a-57098d60c8a8" providerId="ADAL" clId="{E8C84399-AC27-4FFB-8FB7-0DF50168C5F1}" dt="2020-12-02T14:43:19.403" v="4654" actId="478"/>
          <ac:picMkLst>
            <pc:docMk/>
            <pc:sldMk cId="194255488" sldId="269"/>
            <ac:picMk id="5" creationId="{A24C27E2-5767-4D3C-A943-C022DBF3DCB5}"/>
          </ac:picMkLst>
        </pc:picChg>
        <pc:picChg chg="add del mod">
          <ac:chgData name="Marianne Iversen" userId="cf728a0c-e6d9-49c6-8f6a-57098d60c8a8" providerId="ADAL" clId="{E8C84399-AC27-4FFB-8FB7-0DF50168C5F1}" dt="2020-12-02T14:43:59.322" v="4658" actId="478"/>
          <ac:picMkLst>
            <pc:docMk/>
            <pc:sldMk cId="194255488" sldId="269"/>
            <ac:picMk id="6" creationId="{3B131797-2C8B-4BC9-9CC2-29FF0DF071D6}"/>
          </ac:picMkLst>
        </pc:picChg>
        <pc:picChg chg="add del mod ord modCrop">
          <ac:chgData name="Marianne Iversen" userId="cf728a0c-e6d9-49c6-8f6a-57098d60c8a8" providerId="ADAL" clId="{E8C84399-AC27-4FFB-8FB7-0DF50168C5F1}" dt="2020-12-02T13:47:03.167" v="4232" actId="478"/>
          <ac:picMkLst>
            <pc:docMk/>
            <pc:sldMk cId="194255488" sldId="269"/>
            <ac:picMk id="7" creationId="{1DBC6537-1176-4BE4-A91E-F95A93B34A30}"/>
          </ac:picMkLst>
        </pc:picChg>
        <pc:picChg chg="add del mod">
          <ac:chgData name="Marianne Iversen" userId="cf728a0c-e6d9-49c6-8f6a-57098d60c8a8" providerId="ADAL" clId="{E8C84399-AC27-4FFB-8FB7-0DF50168C5F1}" dt="2020-12-02T14:43:19.999" v="4655" actId="478"/>
          <ac:picMkLst>
            <pc:docMk/>
            <pc:sldMk cId="194255488" sldId="269"/>
            <ac:picMk id="8" creationId="{3DDDE627-7E57-48FF-B251-C2622D107F09}"/>
          </ac:picMkLst>
        </pc:picChg>
        <pc:picChg chg="add del mod ord">
          <ac:chgData name="Marianne Iversen" userId="cf728a0c-e6d9-49c6-8f6a-57098d60c8a8" providerId="ADAL" clId="{E8C84399-AC27-4FFB-8FB7-0DF50168C5F1}" dt="2020-12-03T12:39:35.540" v="6464" actId="478"/>
          <ac:picMkLst>
            <pc:docMk/>
            <pc:sldMk cId="194255488" sldId="269"/>
            <ac:picMk id="25" creationId="{7DFB3805-A792-4B75-AFE6-BD92F7640AD6}"/>
          </ac:picMkLst>
        </pc:picChg>
        <pc:picChg chg="add mod ord">
          <ac:chgData name="Marianne Iversen" userId="cf728a0c-e6d9-49c6-8f6a-57098d60c8a8" providerId="ADAL" clId="{E8C84399-AC27-4FFB-8FB7-0DF50168C5F1}" dt="2020-12-03T12:43:25.737" v="6499" actId="14100"/>
          <ac:picMkLst>
            <pc:docMk/>
            <pc:sldMk cId="194255488" sldId="269"/>
            <ac:picMk id="26" creationId="{55D26539-44B0-4634-ADD8-A1CF1AAE0E0E}"/>
          </ac:picMkLst>
        </pc:picChg>
        <pc:picChg chg="add mod ord">
          <ac:chgData name="Marianne Iversen" userId="cf728a0c-e6d9-49c6-8f6a-57098d60c8a8" providerId="ADAL" clId="{E8C84399-AC27-4FFB-8FB7-0DF50168C5F1}" dt="2020-12-03T12:43:30.089" v="6500" actId="14100"/>
          <ac:picMkLst>
            <pc:docMk/>
            <pc:sldMk cId="194255488" sldId="269"/>
            <ac:picMk id="27" creationId="{397C256D-2E8B-4BF9-B5AF-06A0C77BD421}"/>
          </ac:picMkLst>
        </pc:picChg>
      </pc:sldChg>
      <pc:sldChg chg="addSp delSp modSp add modNotesTx">
        <pc:chgData name="Marianne Iversen" userId="cf728a0c-e6d9-49c6-8f6a-57098d60c8a8" providerId="ADAL" clId="{E8C84399-AC27-4FFB-8FB7-0DF50168C5F1}" dt="2020-12-03T11:42:54.499" v="6221" actId="20577"/>
        <pc:sldMkLst>
          <pc:docMk/>
          <pc:sldMk cId="3239366030" sldId="270"/>
        </pc:sldMkLst>
        <pc:spChg chg="del">
          <ac:chgData name="Marianne Iversen" userId="cf728a0c-e6d9-49c6-8f6a-57098d60c8a8" providerId="ADAL" clId="{E8C84399-AC27-4FFB-8FB7-0DF50168C5F1}" dt="2020-12-03T08:35:09.218" v="5738" actId="478"/>
          <ac:spMkLst>
            <pc:docMk/>
            <pc:sldMk cId="3239366030" sldId="270"/>
            <ac:spMk id="2" creationId="{DE3E4154-9E7E-4372-A53D-354A4C22C062}"/>
          </ac:spMkLst>
        </pc:spChg>
        <pc:spChg chg="add mod">
          <ac:chgData name="Marianne Iversen" userId="cf728a0c-e6d9-49c6-8f6a-57098d60c8a8" providerId="ADAL" clId="{E8C84399-AC27-4FFB-8FB7-0DF50168C5F1}" dt="2020-12-03T11:35:26.384" v="6183" actId="1076"/>
          <ac:spMkLst>
            <pc:docMk/>
            <pc:sldMk cId="3239366030" sldId="270"/>
            <ac:spMk id="4" creationId="{CD84DB8D-C86F-4B7E-90D1-2A08306D986C}"/>
          </ac:spMkLst>
        </pc:spChg>
        <pc:picChg chg="add mod">
          <ac:chgData name="Marianne Iversen" userId="cf728a0c-e6d9-49c6-8f6a-57098d60c8a8" providerId="ADAL" clId="{E8C84399-AC27-4FFB-8FB7-0DF50168C5F1}" dt="2020-12-02T14:11:02.133" v="4389" actId="1076"/>
          <ac:picMkLst>
            <pc:docMk/>
            <pc:sldMk cId="3239366030" sldId="270"/>
            <ac:picMk id="3" creationId="{1DD86830-7FE8-4E47-A296-B8BF831C36AE}"/>
          </ac:picMkLst>
        </pc:picChg>
      </pc:sldChg>
      <pc:sldChg chg="addSp delSp modSp add modNotesTx">
        <pc:chgData name="Marianne Iversen" userId="cf728a0c-e6d9-49c6-8f6a-57098d60c8a8" providerId="ADAL" clId="{E8C84399-AC27-4FFB-8FB7-0DF50168C5F1}" dt="2020-12-03T11:46:36.133" v="6255" actId="20577"/>
        <pc:sldMkLst>
          <pc:docMk/>
          <pc:sldMk cId="3042856093" sldId="271"/>
        </pc:sldMkLst>
        <pc:spChg chg="del">
          <ac:chgData name="Marianne Iversen" userId="cf728a0c-e6d9-49c6-8f6a-57098d60c8a8" providerId="ADAL" clId="{E8C84399-AC27-4FFB-8FB7-0DF50168C5F1}" dt="2020-12-03T11:35:53.158" v="6185" actId="478"/>
          <ac:spMkLst>
            <pc:docMk/>
            <pc:sldMk cId="3042856093" sldId="271"/>
            <ac:spMk id="2" creationId="{1A391EAA-CB7A-48E5-A033-7DD869FB4886}"/>
          </ac:spMkLst>
        </pc:spChg>
        <pc:spChg chg="add mod">
          <ac:chgData name="Marianne Iversen" userId="cf728a0c-e6d9-49c6-8f6a-57098d60c8a8" providerId="ADAL" clId="{E8C84399-AC27-4FFB-8FB7-0DF50168C5F1}" dt="2020-12-03T11:36:15.934" v="6202" actId="1076"/>
          <ac:spMkLst>
            <pc:docMk/>
            <pc:sldMk cId="3042856093" sldId="271"/>
            <ac:spMk id="4" creationId="{51963AEA-6BA7-4FBB-96FD-72A5F0FFE068}"/>
          </ac:spMkLst>
        </pc:spChg>
        <pc:picChg chg="add mod">
          <ac:chgData name="Marianne Iversen" userId="cf728a0c-e6d9-49c6-8f6a-57098d60c8a8" providerId="ADAL" clId="{E8C84399-AC27-4FFB-8FB7-0DF50168C5F1}" dt="2020-12-02T14:12:07.236" v="4396" actId="1076"/>
          <ac:picMkLst>
            <pc:docMk/>
            <pc:sldMk cId="3042856093" sldId="271"/>
            <ac:picMk id="3" creationId="{42707519-6D7D-4803-B491-424F528A8CDD}"/>
          </ac:picMkLst>
        </pc:picChg>
      </pc:sldChg>
      <pc:sldChg chg="addSp delSp modSp add mod setBg modAnim modNotesTx">
        <pc:chgData name="Marianne Iversen" userId="cf728a0c-e6d9-49c6-8f6a-57098d60c8a8" providerId="ADAL" clId="{E8C84399-AC27-4FFB-8FB7-0DF50168C5F1}" dt="2020-12-04T07:15:10.500" v="6534" actId="207"/>
        <pc:sldMkLst>
          <pc:docMk/>
          <pc:sldMk cId="3891482569" sldId="272"/>
        </pc:sldMkLst>
        <pc:spChg chg="del">
          <ac:chgData name="Marianne Iversen" userId="cf728a0c-e6d9-49c6-8f6a-57098d60c8a8" providerId="ADAL" clId="{E8C84399-AC27-4FFB-8FB7-0DF50168C5F1}" dt="2020-12-03T08:18:27.210" v="4692" actId="478"/>
          <ac:spMkLst>
            <pc:docMk/>
            <pc:sldMk cId="3891482569" sldId="272"/>
            <ac:spMk id="2" creationId="{2775AD02-B557-483D-ACC6-A85922522112}"/>
          </ac:spMkLst>
        </pc:spChg>
        <pc:spChg chg="add mod">
          <ac:chgData name="Marianne Iversen" userId="cf728a0c-e6d9-49c6-8f6a-57098d60c8a8" providerId="ADAL" clId="{E8C84399-AC27-4FFB-8FB7-0DF50168C5F1}" dt="2020-12-04T07:15:10.500" v="6534" actId="207"/>
          <ac:spMkLst>
            <pc:docMk/>
            <pc:sldMk cId="3891482569" sldId="272"/>
            <ac:spMk id="2" creationId="{2B63C2ED-10FD-40D4-9BCB-9A0C3FB357AE}"/>
          </ac:spMkLst>
        </pc:spChg>
        <pc:spChg chg="del">
          <ac:chgData name="Marianne Iversen" userId="cf728a0c-e6d9-49c6-8f6a-57098d60c8a8" providerId="ADAL" clId="{E8C84399-AC27-4FFB-8FB7-0DF50168C5F1}" dt="2020-12-03T08:18:39.025" v="4694" actId="478"/>
          <ac:spMkLst>
            <pc:docMk/>
            <pc:sldMk cId="3891482569" sldId="272"/>
            <ac:spMk id="3" creationId="{1D887132-C915-4055-A044-4C49D37CA956}"/>
          </ac:spMkLst>
        </pc:spChg>
        <pc:spChg chg="add mod">
          <ac:chgData name="Marianne Iversen" userId="cf728a0c-e6d9-49c6-8f6a-57098d60c8a8" providerId="ADAL" clId="{E8C84399-AC27-4FFB-8FB7-0DF50168C5F1}" dt="2020-12-03T08:20:50.770" v="4705" actId="26606"/>
          <ac:spMkLst>
            <pc:docMk/>
            <pc:sldMk cId="3891482569" sldId="272"/>
            <ac:spMk id="4" creationId="{2157F032-32EA-47EB-9125-BA9D3B1AF9C5}"/>
          </ac:spMkLst>
        </pc:spChg>
        <pc:spChg chg="add mod">
          <ac:chgData name="Marianne Iversen" userId="cf728a0c-e6d9-49c6-8f6a-57098d60c8a8" providerId="ADAL" clId="{E8C84399-AC27-4FFB-8FB7-0DF50168C5F1}" dt="2020-12-03T08:26:51.634" v="5147" actId="207"/>
          <ac:spMkLst>
            <pc:docMk/>
            <pc:sldMk cId="3891482569" sldId="272"/>
            <ac:spMk id="11" creationId="{BB588AE7-B203-4EF1-BF4D-941919418105}"/>
          </ac:spMkLst>
        </pc:spChg>
        <pc:spChg chg="add mod">
          <ac:chgData name="Marianne Iversen" userId="cf728a0c-e6d9-49c6-8f6a-57098d60c8a8" providerId="ADAL" clId="{E8C84399-AC27-4FFB-8FB7-0DF50168C5F1}" dt="2020-12-03T08:28:30.393" v="5161" actId="2085"/>
          <ac:spMkLst>
            <pc:docMk/>
            <pc:sldMk cId="3891482569" sldId="272"/>
            <ac:spMk id="12" creationId="{6E568B8B-C718-4691-8C35-520A7029688F}"/>
          </ac:spMkLst>
        </pc:spChg>
        <pc:spChg chg="add">
          <ac:chgData name="Marianne Iversen" userId="cf728a0c-e6d9-49c6-8f6a-57098d60c8a8" providerId="ADAL" clId="{E8C84399-AC27-4FFB-8FB7-0DF50168C5F1}" dt="2020-12-03T08:20:50.770" v="4705" actId="26606"/>
          <ac:spMkLst>
            <pc:docMk/>
            <pc:sldMk cId="3891482569" sldId="272"/>
            <ac:spMk id="15" creationId="{64C9EE1D-12BB-43F7-9A2A-893578DCA63A}"/>
          </ac:spMkLst>
        </pc:spChg>
        <pc:spChg chg="add">
          <ac:chgData name="Marianne Iversen" userId="cf728a0c-e6d9-49c6-8f6a-57098d60c8a8" providerId="ADAL" clId="{E8C84399-AC27-4FFB-8FB7-0DF50168C5F1}" dt="2020-12-03T08:20:50.770" v="4705" actId="26606"/>
          <ac:spMkLst>
            <pc:docMk/>
            <pc:sldMk cId="3891482569" sldId="272"/>
            <ac:spMk id="17" creationId="{43962A31-C54E-4762-B155-59777FED1C75}"/>
          </ac:spMkLst>
        </pc:spChg>
        <pc:spChg chg="add">
          <ac:chgData name="Marianne Iversen" userId="cf728a0c-e6d9-49c6-8f6a-57098d60c8a8" providerId="ADAL" clId="{E8C84399-AC27-4FFB-8FB7-0DF50168C5F1}" dt="2020-12-03T08:20:50.770" v="4705" actId="26606"/>
          <ac:spMkLst>
            <pc:docMk/>
            <pc:sldMk cId="3891482569" sldId="272"/>
            <ac:spMk id="19" creationId="{4B392D36-B685-45E0-B197-6EE5D748093B}"/>
          </ac:spMkLst>
        </pc:spChg>
        <pc:spChg chg="add">
          <ac:chgData name="Marianne Iversen" userId="cf728a0c-e6d9-49c6-8f6a-57098d60c8a8" providerId="ADAL" clId="{E8C84399-AC27-4FFB-8FB7-0DF50168C5F1}" dt="2020-12-03T08:20:50.770" v="4705" actId="26606"/>
          <ac:spMkLst>
            <pc:docMk/>
            <pc:sldMk cId="3891482569" sldId="272"/>
            <ac:spMk id="21" creationId="{9DCA8533-CC5E-4754-9A04-047EDE49E0F9}"/>
          </ac:spMkLst>
        </pc:spChg>
        <pc:picChg chg="add mod">
          <ac:chgData name="Marianne Iversen" userId="cf728a0c-e6d9-49c6-8f6a-57098d60c8a8" providerId="ADAL" clId="{E8C84399-AC27-4FFB-8FB7-0DF50168C5F1}" dt="2020-12-03T08:26:38.242" v="5146" actId="207"/>
          <ac:picMkLst>
            <pc:docMk/>
            <pc:sldMk cId="3891482569" sldId="272"/>
            <ac:picMk id="6" creationId="{0B6AB863-5367-4444-912F-13FB61294C22}"/>
          </ac:picMkLst>
        </pc:picChg>
        <pc:picChg chg="add mod">
          <ac:chgData name="Marianne Iversen" userId="cf728a0c-e6d9-49c6-8f6a-57098d60c8a8" providerId="ADAL" clId="{E8C84399-AC27-4FFB-8FB7-0DF50168C5F1}" dt="2020-12-03T08:22:56.184" v="4736" actId="1076"/>
          <ac:picMkLst>
            <pc:docMk/>
            <pc:sldMk cId="3891482569" sldId="272"/>
            <ac:picMk id="8" creationId="{6A312A86-A72F-4EB8-9D31-2C99695536C6}"/>
          </ac:picMkLst>
        </pc:picChg>
        <pc:picChg chg="add mod">
          <ac:chgData name="Marianne Iversen" userId="cf728a0c-e6d9-49c6-8f6a-57098d60c8a8" providerId="ADAL" clId="{E8C84399-AC27-4FFB-8FB7-0DF50168C5F1}" dt="2020-12-03T08:28:14.506" v="5158" actId="1076"/>
          <ac:picMkLst>
            <pc:docMk/>
            <pc:sldMk cId="3891482569" sldId="272"/>
            <ac:picMk id="10" creationId="{D16EFFA5-7F48-4505-A61F-97BECBE36D1A}"/>
          </ac:picMkLst>
        </pc:picChg>
        <pc:picChg chg="add mod">
          <ac:chgData name="Marianne Iversen" userId="cf728a0c-e6d9-49c6-8f6a-57098d60c8a8" providerId="ADAL" clId="{E8C84399-AC27-4FFB-8FB7-0DF50168C5F1}" dt="2020-12-03T08:28:18.267" v="5160" actId="1076"/>
          <ac:picMkLst>
            <pc:docMk/>
            <pc:sldMk cId="3891482569" sldId="272"/>
            <ac:picMk id="14" creationId="{D6BE0289-F8A8-47FA-9262-1D739E848043}"/>
          </ac:picMkLst>
        </pc:picChg>
        <pc:picChg chg="add del mod">
          <ac:chgData name="Marianne Iversen" userId="cf728a0c-e6d9-49c6-8f6a-57098d60c8a8" providerId="ADAL" clId="{E8C84399-AC27-4FFB-8FB7-0DF50168C5F1}" dt="2020-12-03T08:27:57.059" v="5154" actId="478"/>
          <ac:picMkLst>
            <pc:docMk/>
            <pc:sldMk cId="3891482569" sldId="272"/>
            <ac:picMk id="18" creationId="{3CF8FF5B-B38B-4CB1-9831-D181BDE728BB}"/>
          </ac:picMkLst>
        </pc:picChg>
        <pc:picChg chg="add del mod">
          <ac:chgData name="Marianne Iversen" userId="cf728a0c-e6d9-49c6-8f6a-57098d60c8a8" providerId="ADAL" clId="{E8C84399-AC27-4FFB-8FB7-0DF50168C5F1}" dt="2020-12-03T08:27:57.885" v="5155" actId="478"/>
          <ac:picMkLst>
            <pc:docMk/>
            <pc:sldMk cId="3891482569" sldId="272"/>
            <ac:picMk id="22" creationId="{28AA7BE0-F874-4969-8C74-7B1939D7855F}"/>
          </ac:picMkLst>
        </pc:picChg>
      </pc:sldChg>
      <pc:sldChg chg="addSp modSp add">
        <pc:chgData name="Marianne Iversen" userId="cf728a0c-e6d9-49c6-8f6a-57098d60c8a8" providerId="ADAL" clId="{E8C84399-AC27-4FFB-8FB7-0DF50168C5F1}" dt="2020-12-04T07:12:17.834" v="6529"/>
        <pc:sldMkLst>
          <pc:docMk/>
          <pc:sldMk cId="2741888612" sldId="273"/>
        </pc:sldMkLst>
        <pc:spChg chg="add mod">
          <ac:chgData name="Marianne Iversen" userId="cf728a0c-e6d9-49c6-8f6a-57098d60c8a8" providerId="ADAL" clId="{E8C84399-AC27-4FFB-8FB7-0DF50168C5F1}" dt="2020-12-03T12:39:31.616" v="6463" actId="1076"/>
          <ac:spMkLst>
            <pc:docMk/>
            <pc:sldMk cId="2741888612" sldId="273"/>
            <ac:spMk id="3" creationId="{3D98A55C-D008-4F5B-8CE8-583831A6907C}"/>
          </ac:spMkLst>
        </pc:spChg>
        <pc:spChg chg="add">
          <ac:chgData name="Marianne Iversen" userId="cf728a0c-e6d9-49c6-8f6a-57098d60c8a8" providerId="ADAL" clId="{E8C84399-AC27-4FFB-8FB7-0DF50168C5F1}" dt="2020-12-04T07:11:13.895" v="6526"/>
          <ac:spMkLst>
            <pc:docMk/>
            <pc:sldMk cId="2741888612" sldId="273"/>
            <ac:spMk id="5" creationId="{E7F594F0-F155-44C9-815E-5675E6634092}"/>
          </ac:spMkLst>
        </pc:spChg>
        <pc:spChg chg="add mod">
          <ac:chgData name="Marianne Iversen" userId="cf728a0c-e6d9-49c6-8f6a-57098d60c8a8" providerId="ADAL" clId="{E8C84399-AC27-4FFB-8FB7-0DF50168C5F1}" dt="2020-12-04T07:12:09.181" v="6528" actId="207"/>
          <ac:spMkLst>
            <pc:docMk/>
            <pc:sldMk cId="2741888612" sldId="273"/>
            <ac:spMk id="6" creationId="{19277482-127D-448D-91D4-3F5DB3CCB402}"/>
          </ac:spMkLst>
        </pc:spChg>
        <pc:spChg chg="add">
          <ac:chgData name="Marianne Iversen" userId="cf728a0c-e6d9-49c6-8f6a-57098d60c8a8" providerId="ADAL" clId="{E8C84399-AC27-4FFB-8FB7-0DF50168C5F1}" dt="2020-12-04T07:12:17.834" v="6529"/>
          <ac:spMkLst>
            <pc:docMk/>
            <pc:sldMk cId="2741888612" sldId="273"/>
            <ac:spMk id="7" creationId="{E0BAF265-04DF-4B73-A8E6-20A7D7B1B281}"/>
          </ac:spMkLst>
        </pc:spChg>
        <pc:picChg chg="add mod">
          <ac:chgData name="Marianne Iversen" userId="cf728a0c-e6d9-49c6-8f6a-57098d60c8a8" providerId="ADAL" clId="{E8C84399-AC27-4FFB-8FB7-0DF50168C5F1}" dt="2020-12-03T12:39:19.185" v="6459" actId="1076"/>
          <ac:picMkLst>
            <pc:docMk/>
            <pc:sldMk cId="2741888612" sldId="273"/>
            <ac:picMk id="2" creationId="{3092F8BB-BC3A-4779-BF3F-03BA7C06D9A4}"/>
          </ac:picMkLst>
        </pc:picChg>
        <pc:picChg chg="add">
          <ac:chgData name="Marianne Iversen" userId="cf728a0c-e6d9-49c6-8f6a-57098d60c8a8" providerId="ADAL" clId="{E8C84399-AC27-4FFB-8FB7-0DF50168C5F1}" dt="2020-12-04T07:10:36.752" v="6525"/>
          <ac:picMkLst>
            <pc:docMk/>
            <pc:sldMk cId="2741888612" sldId="273"/>
            <ac:picMk id="4" creationId="{FA1B3F91-230B-4316-B9AC-7932575118FC}"/>
          </ac:picMkLst>
        </pc:picChg>
      </pc:sldChg>
      <pc:sldChg chg="add">
        <pc:chgData name="Marianne Iversen" userId="cf728a0c-e6d9-49c6-8f6a-57098d60c8a8" providerId="ADAL" clId="{E8C84399-AC27-4FFB-8FB7-0DF50168C5F1}" dt="2020-12-04T07:13:21.067" v="6530"/>
        <pc:sldMkLst>
          <pc:docMk/>
          <pc:sldMk cId="1055277144" sldId="274"/>
        </pc:sldMkLst>
      </pc:sldChg>
      <pc:sldChg chg="add">
        <pc:chgData name="Marianne Iversen" userId="cf728a0c-e6d9-49c6-8f6a-57098d60c8a8" providerId="ADAL" clId="{E8C84399-AC27-4FFB-8FB7-0DF50168C5F1}" dt="2020-12-04T07:13:22.995" v="6531"/>
        <pc:sldMkLst>
          <pc:docMk/>
          <pc:sldMk cId="3293039179" sldId="27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EF3231-AE22-45BD-8470-04475967DFC9}"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nb-NO"/>
        </a:p>
      </dgm:t>
    </dgm:pt>
    <dgm:pt modelId="{DA24244D-EB25-4ADC-83F4-553CB3A840F7}">
      <dgm:prSet phldrT="[Text]"/>
      <dgm:spPr/>
      <dgm:t>
        <a:bodyPr/>
        <a:lstStyle/>
        <a:p>
          <a:r>
            <a:rPr lang="nb-NO" b="1"/>
            <a:t>FS</a:t>
          </a:r>
        </a:p>
      </dgm:t>
    </dgm:pt>
    <dgm:pt modelId="{72BD0E94-38AC-4E62-BB86-1B525C7715D0}" type="parTrans" cxnId="{A0B8C205-FEFC-4CB9-9D2C-12E929A63A5C}">
      <dgm:prSet/>
      <dgm:spPr/>
      <dgm:t>
        <a:bodyPr/>
        <a:lstStyle/>
        <a:p>
          <a:endParaRPr lang="nb-NO"/>
        </a:p>
      </dgm:t>
    </dgm:pt>
    <dgm:pt modelId="{D01E84BD-E54D-4FA4-B431-C6F483C81ACC}" type="sibTrans" cxnId="{A0B8C205-FEFC-4CB9-9D2C-12E929A63A5C}">
      <dgm:prSet/>
      <dgm:spPr/>
      <dgm:t>
        <a:bodyPr/>
        <a:lstStyle/>
        <a:p>
          <a:endParaRPr lang="nb-NO"/>
        </a:p>
      </dgm:t>
    </dgm:pt>
    <dgm:pt modelId="{1F7640E2-2E0F-4727-A6CD-830B39658D41}">
      <dgm:prSet phldrT="[Text]"/>
      <dgm:spPr/>
      <dgm:t>
        <a:bodyPr/>
        <a:lstStyle/>
        <a:p>
          <a:pPr>
            <a:buFont typeface="Wingdings" panose="05000000000000000000" pitchFamily="2" charset="2"/>
            <a:buChar char="q"/>
          </a:pPr>
          <a:r>
            <a:rPr lang="nb-NO" dirty="0"/>
            <a:t>Gjennomgang av hvert program på individnivå</a:t>
          </a:r>
        </a:p>
      </dgm:t>
    </dgm:pt>
    <dgm:pt modelId="{C37DD339-6E4E-47C3-993F-9FD9C47FD08C}" type="parTrans" cxnId="{D81AFD44-0846-415F-BE62-9DB7349B799D}">
      <dgm:prSet/>
      <dgm:spPr/>
      <dgm:t>
        <a:bodyPr/>
        <a:lstStyle/>
        <a:p>
          <a:endParaRPr lang="nb-NO"/>
        </a:p>
      </dgm:t>
    </dgm:pt>
    <dgm:pt modelId="{3284E2D7-4DD5-46A5-90FC-EBB44AE2BE8C}" type="sibTrans" cxnId="{D81AFD44-0846-415F-BE62-9DB7349B799D}">
      <dgm:prSet/>
      <dgm:spPr/>
      <dgm:t>
        <a:bodyPr/>
        <a:lstStyle/>
        <a:p>
          <a:endParaRPr lang="nb-NO"/>
        </a:p>
      </dgm:t>
    </dgm:pt>
    <dgm:pt modelId="{611C7B60-1580-49AE-9124-CBB9E852442D}">
      <dgm:prSet phldrT="[Text]"/>
      <dgm:spPr/>
      <dgm:t>
        <a:bodyPr/>
        <a:lstStyle/>
        <a:p>
          <a:pPr>
            <a:buFont typeface="Wingdings" panose="05000000000000000000" pitchFamily="2" charset="2"/>
            <a:buChar char="q"/>
          </a:pPr>
          <a:r>
            <a:rPr lang="nb-NO" dirty="0"/>
            <a:t>Historikk</a:t>
          </a:r>
        </a:p>
      </dgm:t>
    </dgm:pt>
    <dgm:pt modelId="{C42D7188-6536-4D17-AB93-82D6043A84D5}" type="parTrans" cxnId="{69C86CCE-25C5-4B53-8B91-4ABF42D7C790}">
      <dgm:prSet/>
      <dgm:spPr/>
      <dgm:t>
        <a:bodyPr/>
        <a:lstStyle/>
        <a:p>
          <a:endParaRPr lang="nb-NO"/>
        </a:p>
      </dgm:t>
    </dgm:pt>
    <dgm:pt modelId="{0ECD6696-548E-450C-B773-1DCABCCF4F59}" type="sibTrans" cxnId="{69C86CCE-25C5-4B53-8B91-4ABF42D7C790}">
      <dgm:prSet/>
      <dgm:spPr/>
      <dgm:t>
        <a:bodyPr/>
        <a:lstStyle/>
        <a:p>
          <a:endParaRPr lang="nb-NO"/>
        </a:p>
      </dgm:t>
    </dgm:pt>
    <dgm:pt modelId="{E065E884-3140-4C97-BE63-CC73D84DDFC7}">
      <dgm:prSet phldrT="[Text]"/>
      <dgm:spPr/>
      <dgm:t>
        <a:bodyPr/>
        <a:lstStyle/>
        <a:p>
          <a:r>
            <a:rPr lang="nb-NO" b="1"/>
            <a:t>R</a:t>
          </a:r>
        </a:p>
      </dgm:t>
    </dgm:pt>
    <dgm:pt modelId="{67F05C21-E6B9-4C7A-B1B2-83E4859D9D9C}" type="parTrans" cxnId="{E3B6C370-EC21-44AF-A218-710A3311FC93}">
      <dgm:prSet/>
      <dgm:spPr/>
      <dgm:t>
        <a:bodyPr/>
        <a:lstStyle/>
        <a:p>
          <a:endParaRPr lang="nb-NO"/>
        </a:p>
      </dgm:t>
    </dgm:pt>
    <dgm:pt modelId="{9D8E22BE-2FE8-4F7B-BDA3-92F03B04FEC1}" type="sibTrans" cxnId="{E3B6C370-EC21-44AF-A218-710A3311FC93}">
      <dgm:prSet/>
      <dgm:spPr/>
      <dgm:t>
        <a:bodyPr/>
        <a:lstStyle/>
        <a:p>
          <a:endParaRPr lang="nb-NO"/>
        </a:p>
      </dgm:t>
    </dgm:pt>
    <dgm:pt modelId="{D16D939D-FB78-4909-AE77-D6491E92AEDC}">
      <dgm:prSet phldrT="[Text]"/>
      <dgm:spPr/>
      <dgm:t>
        <a:bodyPr/>
        <a:lstStyle/>
        <a:p>
          <a:r>
            <a:rPr lang="nb-NO" dirty="0"/>
            <a:t>Datavariabler</a:t>
          </a:r>
        </a:p>
      </dgm:t>
    </dgm:pt>
    <dgm:pt modelId="{51E89E89-1CF5-481C-A606-72E82DD2100D}" type="parTrans" cxnId="{6F6C0C37-D3AC-49E8-AD75-269EC4EBCD54}">
      <dgm:prSet/>
      <dgm:spPr/>
      <dgm:t>
        <a:bodyPr/>
        <a:lstStyle/>
        <a:p>
          <a:endParaRPr lang="nb-NO"/>
        </a:p>
      </dgm:t>
    </dgm:pt>
    <dgm:pt modelId="{5796A21F-BDC1-4DA9-B48C-1F61C9920CF7}" type="sibTrans" cxnId="{6F6C0C37-D3AC-49E8-AD75-269EC4EBCD54}">
      <dgm:prSet/>
      <dgm:spPr/>
      <dgm:t>
        <a:bodyPr/>
        <a:lstStyle/>
        <a:p>
          <a:endParaRPr lang="nb-NO"/>
        </a:p>
      </dgm:t>
    </dgm:pt>
    <dgm:pt modelId="{59AF772D-5ACF-4293-B848-591988109391}">
      <dgm:prSet phldrT="[Text]"/>
      <dgm:spPr/>
      <dgm:t>
        <a:bodyPr/>
        <a:lstStyle/>
        <a:p>
          <a:r>
            <a:rPr lang="nb-NO" dirty="0"/>
            <a:t>Utforskning av data</a:t>
          </a:r>
        </a:p>
        <a:p>
          <a:r>
            <a:rPr lang="nb-NO" dirty="0"/>
            <a:t>Programspesifikke regresjonsmodeller for frafall</a:t>
          </a:r>
        </a:p>
      </dgm:t>
    </dgm:pt>
    <dgm:pt modelId="{3DB018DC-632D-49B9-A9CF-1C2DA9433927}" type="parTrans" cxnId="{074B55EB-FE63-40BE-96D2-29C8591765A7}">
      <dgm:prSet/>
      <dgm:spPr/>
      <dgm:t>
        <a:bodyPr/>
        <a:lstStyle/>
        <a:p>
          <a:endParaRPr lang="nb-NO"/>
        </a:p>
      </dgm:t>
    </dgm:pt>
    <dgm:pt modelId="{3383384B-3200-4F39-B3AD-B4760E4AD7DD}" type="sibTrans" cxnId="{074B55EB-FE63-40BE-96D2-29C8591765A7}">
      <dgm:prSet/>
      <dgm:spPr/>
      <dgm:t>
        <a:bodyPr/>
        <a:lstStyle/>
        <a:p>
          <a:endParaRPr lang="nb-NO"/>
        </a:p>
      </dgm:t>
    </dgm:pt>
    <dgm:pt modelId="{34BB1A46-6635-4609-89E0-161C2D58638D}">
      <dgm:prSet phldrT="[Text]"/>
      <dgm:spPr/>
      <dgm:t>
        <a:bodyPr/>
        <a:lstStyle/>
        <a:p>
          <a:r>
            <a:rPr lang="nb-NO" b="1"/>
            <a:t>R</a:t>
          </a:r>
        </a:p>
      </dgm:t>
    </dgm:pt>
    <dgm:pt modelId="{F68984C3-CB8C-42F0-9109-E7232B8236B9}" type="parTrans" cxnId="{C709C889-BE6B-4B51-90D1-70796C0EAFFC}">
      <dgm:prSet/>
      <dgm:spPr/>
      <dgm:t>
        <a:bodyPr/>
        <a:lstStyle/>
        <a:p>
          <a:endParaRPr lang="nb-NO"/>
        </a:p>
      </dgm:t>
    </dgm:pt>
    <dgm:pt modelId="{32A42855-0204-427F-80F9-4129539EF0E4}" type="sibTrans" cxnId="{C709C889-BE6B-4B51-90D1-70796C0EAFFC}">
      <dgm:prSet/>
      <dgm:spPr/>
      <dgm:t>
        <a:bodyPr/>
        <a:lstStyle/>
        <a:p>
          <a:endParaRPr lang="nb-NO"/>
        </a:p>
      </dgm:t>
    </dgm:pt>
    <dgm:pt modelId="{93260382-4DF1-4576-BE16-00A1F7E5DA34}">
      <dgm:prSet phldrT="[Text]"/>
      <dgm:spPr/>
      <dgm:t>
        <a:bodyPr/>
        <a:lstStyle/>
        <a:p>
          <a:r>
            <a:rPr lang="nb-NO" dirty="0"/>
            <a:t>Er de beste prediktorene sammenlignbare mellom program?</a:t>
          </a:r>
        </a:p>
        <a:p>
          <a:r>
            <a:rPr lang="nb-NO" dirty="0"/>
            <a:t>Skiller noen program seg ut?</a:t>
          </a:r>
        </a:p>
        <a:p>
          <a:r>
            <a:rPr lang="nb-NO" dirty="0"/>
            <a:t>Programspesifikke eller generelle tiltak</a:t>
          </a:r>
        </a:p>
      </dgm:t>
    </dgm:pt>
    <dgm:pt modelId="{DE38A50D-6A67-4E1C-8F66-D10372C7849B}" type="parTrans" cxnId="{216C85B1-6620-4B5B-AF61-1EB2786730A6}">
      <dgm:prSet/>
      <dgm:spPr/>
      <dgm:t>
        <a:bodyPr/>
        <a:lstStyle/>
        <a:p>
          <a:endParaRPr lang="nb-NO"/>
        </a:p>
      </dgm:t>
    </dgm:pt>
    <dgm:pt modelId="{C8DA9FFB-D551-4AC1-9762-DC727F0A220D}" type="sibTrans" cxnId="{216C85B1-6620-4B5B-AF61-1EB2786730A6}">
      <dgm:prSet/>
      <dgm:spPr/>
      <dgm:t>
        <a:bodyPr/>
        <a:lstStyle/>
        <a:p>
          <a:endParaRPr lang="nb-NO"/>
        </a:p>
      </dgm:t>
    </dgm:pt>
    <dgm:pt modelId="{F8CB08A7-AB86-419E-8770-E06BE2565801}">
      <dgm:prSet phldrT="[Text]"/>
      <dgm:spPr/>
      <dgm:t>
        <a:bodyPr/>
        <a:lstStyle/>
        <a:p>
          <a:pPr>
            <a:buFont typeface="Wingdings" panose="05000000000000000000" pitchFamily="2" charset="2"/>
            <a:buChar char="q"/>
          </a:pPr>
          <a:r>
            <a:rPr lang="nb-NO" dirty="0"/>
            <a:t>Kull 2015-2018 (2019)</a:t>
          </a:r>
        </a:p>
      </dgm:t>
    </dgm:pt>
    <dgm:pt modelId="{6528244A-8998-455A-AB14-408BDB671F82}" type="parTrans" cxnId="{D08E2D18-26A6-4A62-A4BD-B76C9B8EE7F0}">
      <dgm:prSet/>
      <dgm:spPr/>
      <dgm:t>
        <a:bodyPr/>
        <a:lstStyle/>
        <a:p>
          <a:endParaRPr lang="nb-NO"/>
        </a:p>
      </dgm:t>
    </dgm:pt>
    <dgm:pt modelId="{4A4A319B-5BD2-4E34-A4DE-A3AD58FCE648}" type="sibTrans" cxnId="{D08E2D18-26A6-4A62-A4BD-B76C9B8EE7F0}">
      <dgm:prSet/>
      <dgm:spPr/>
      <dgm:t>
        <a:bodyPr/>
        <a:lstStyle/>
        <a:p>
          <a:endParaRPr lang="nb-NO"/>
        </a:p>
      </dgm:t>
    </dgm:pt>
    <dgm:pt modelId="{89512345-D2E3-46F5-85E6-2EB30643029A}">
      <dgm:prSet phldrT="[Text]"/>
      <dgm:spPr/>
      <dgm:t>
        <a:bodyPr/>
        <a:lstStyle/>
        <a:p>
          <a:r>
            <a:rPr lang="nb-NO" dirty="0"/>
            <a:t>Visualisering av data</a:t>
          </a:r>
        </a:p>
      </dgm:t>
    </dgm:pt>
    <dgm:pt modelId="{1E586A92-BB1A-48CF-96EF-F6EC1C3A6265}" type="parTrans" cxnId="{1C39F525-340A-43F5-B98C-FC036551B94A}">
      <dgm:prSet/>
      <dgm:spPr/>
      <dgm:t>
        <a:bodyPr/>
        <a:lstStyle/>
        <a:p>
          <a:endParaRPr lang="nb-NO"/>
        </a:p>
      </dgm:t>
    </dgm:pt>
    <dgm:pt modelId="{026678B9-ACD6-40F3-AB37-E36ED44A8AEC}" type="sibTrans" cxnId="{1C39F525-340A-43F5-B98C-FC036551B94A}">
      <dgm:prSet/>
      <dgm:spPr/>
      <dgm:t>
        <a:bodyPr/>
        <a:lstStyle/>
        <a:p>
          <a:endParaRPr lang="nb-NO"/>
        </a:p>
      </dgm:t>
    </dgm:pt>
    <dgm:pt modelId="{4D66122F-0D2F-45E8-BC2A-1D2370DF6208}" type="pres">
      <dgm:prSet presAssocID="{66EF3231-AE22-45BD-8470-04475967DFC9}" presName="Name0" presStyleCnt="0">
        <dgm:presLayoutVars>
          <dgm:dir/>
          <dgm:animLvl val="lvl"/>
          <dgm:resizeHandles val="exact"/>
        </dgm:presLayoutVars>
      </dgm:prSet>
      <dgm:spPr/>
    </dgm:pt>
    <dgm:pt modelId="{6357C3F5-4D83-46DB-A3B3-245DAB93ED01}" type="pres">
      <dgm:prSet presAssocID="{34BB1A46-6635-4609-89E0-161C2D58638D}" presName="boxAndChildren" presStyleCnt="0"/>
      <dgm:spPr/>
    </dgm:pt>
    <dgm:pt modelId="{84C3002C-C4F2-41A0-AD34-DABC1F208E1A}" type="pres">
      <dgm:prSet presAssocID="{34BB1A46-6635-4609-89E0-161C2D58638D}" presName="parentTextBox" presStyleLbl="alignNode1" presStyleIdx="0" presStyleCnt="3"/>
      <dgm:spPr/>
    </dgm:pt>
    <dgm:pt modelId="{329657DC-B659-408C-95CC-EE56483236D4}" type="pres">
      <dgm:prSet presAssocID="{34BB1A46-6635-4609-89E0-161C2D58638D}" presName="descendantBox" presStyleLbl="bgAccFollowNode1" presStyleIdx="0" presStyleCnt="3"/>
      <dgm:spPr/>
    </dgm:pt>
    <dgm:pt modelId="{F57A4CAC-DD10-4D30-A1E5-005D2A4E499F}" type="pres">
      <dgm:prSet presAssocID="{9D8E22BE-2FE8-4F7B-BDA3-92F03B04FEC1}" presName="sp" presStyleCnt="0"/>
      <dgm:spPr/>
    </dgm:pt>
    <dgm:pt modelId="{2809ED8F-A4F6-4873-8432-91BE1AA8A7E5}" type="pres">
      <dgm:prSet presAssocID="{E065E884-3140-4C97-BE63-CC73D84DDFC7}" presName="arrowAndChildren" presStyleCnt="0"/>
      <dgm:spPr/>
    </dgm:pt>
    <dgm:pt modelId="{9F1B4607-164A-4504-8A4E-79AA9B0F1430}" type="pres">
      <dgm:prSet presAssocID="{E065E884-3140-4C97-BE63-CC73D84DDFC7}" presName="parentTextArrow" presStyleLbl="node1" presStyleIdx="0" presStyleCnt="0"/>
      <dgm:spPr/>
    </dgm:pt>
    <dgm:pt modelId="{566504AC-1FEF-4FC7-9170-5BD4F55F39BB}" type="pres">
      <dgm:prSet presAssocID="{E065E884-3140-4C97-BE63-CC73D84DDFC7}" presName="arrow" presStyleLbl="alignNode1" presStyleIdx="1" presStyleCnt="3" custScaleY="109157"/>
      <dgm:spPr/>
    </dgm:pt>
    <dgm:pt modelId="{9508C651-3C94-48CC-97CE-DD1375170B7F}" type="pres">
      <dgm:prSet presAssocID="{E065E884-3140-4C97-BE63-CC73D84DDFC7}" presName="descendantArrow" presStyleLbl="bgAccFollowNode1" presStyleIdx="1" presStyleCnt="3" custScaleY="117151" custLinFactNeighborY="-1818"/>
      <dgm:spPr/>
    </dgm:pt>
    <dgm:pt modelId="{C7733223-9630-48D5-A810-3A08A07DDC84}" type="pres">
      <dgm:prSet presAssocID="{D01E84BD-E54D-4FA4-B431-C6F483C81ACC}" presName="sp" presStyleCnt="0"/>
      <dgm:spPr/>
    </dgm:pt>
    <dgm:pt modelId="{8B6FDC8A-E330-42DD-8679-ADF77A81B34C}" type="pres">
      <dgm:prSet presAssocID="{DA24244D-EB25-4ADC-83F4-553CB3A840F7}" presName="arrowAndChildren" presStyleCnt="0"/>
      <dgm:spPr/>
    </dgm:pt>
    <dgm:pt modelId="{08B25831-67C6-46A1-99F9-E188C9CC10AF}" type="pres">
      <dgm:prSet presAssocID="{DA24244D-EB25-4ADC-83F4-553CB3A840F7}" presName="parentTextArrow" presStyleLbl="node1" presStyleIdx="0" presStyleCnt="0"/>
      <dgm:spPr/>
    </dgm:pt>
    <dgm:pt modelId="{6C1D1355-F3FD-45A1-B75E-BA228FA7B295}" type="pres">
      <dgm:prSet presAssocID="{DA24244D-EB25-4ADC-83F4-553CB3A840F7}" presName="arrow" presStyleLbl="alignNode1" presStyleIdx="2" presStyleCnt="3"/>
      <dgm:spPr/>
    </dgm:pt>
    <dgm:pt modelId="{A19D9196-639A-4E87-99CB-78A0A16DBEFC}" type="pres">
      <dgm:prSet presAssocID="{DA24244D-EB25-4ADC-83F4-553CB3A840F7}" presName="descendantArrow" presStyleLbl="bgAccFollowNode1" presStyleIdx="2" presStyleCnt="3"/>
      <dgm:spPr/>
    </dgm:pt>
  </dgm:ptLst>
  <dgm:cxnLst>
    <dgm:cxn modelId="{987EF701-9006-4882-A4CD-90FE2B3B6C4D}" type="presOf" srcId="{89512345-D2E3-46F5-85E6-2EB30643029A}" destId="{9508C651-3C94-48CC-97CE-DD1375170B7F}" srcOrd="0" destOrd="1" presId="urn:microsoft.com/office/officeart/2016/7/layout/VerticalDownArrowProcess"/>
    <dgm:cxn modelId="{A0B8C205-FEFC-4CB9-9D2C-12E929A63A5C}" srcId="{66EF3231-AE22-45BD-8470-04475967DFC9}" destId="{DA24244D-EB25-4ADC-83F4-553CB3A840F7}" srcOrd="0" destOrd="0" parTransId="{72BD0E94-38AC-4E62-BB86-1B525C7715D0}" sibTransId="{D01E84BD-E54D-4FA4-B431-C6F483C81ACC}"/>
    <dgm:cxn modelId="{E346940E-F165-463B-8ED7-630AFEBFE9EC}" type="presOf" srcId="{DA24244D-EB25-4ADC-83F4-553CB3A840F7}" destId="{6C1D1355-F3FD-45A1-B75E-BA228FA7B295}" srcOrd="1" destOrd="0" presId="urn:microsoft.com/office/officeart/2016/7/layout/VerticalDownArrowProcess"/>
    <dgm:cxn modelId="{1E8E0013-178D-41E5-8170-C859012E472A}" type="presOf" srcId="{66EF3231-AE22-45BD-8470-04475967DFC9}" destId="{4D66122F-0D2F-45E8-BC2A-1D2370DF6208}" srcOrd="0" destOrd="0" presId="urn:microsoft.com/office/officeart/2016/7/layout/VerticalDownArrowProcess"/>
    <dgm:cxn modelId="{D08E2D18-26A6-4A62-A4BD-B76C9B8EE7F0}" srcId="{DA24244D-EB25-4ADC-83F4-553CB3A840F7}" destId="{F8CB08A7-AB86-419E-8770-E06BE2565801}" srcOrd="1" destOrd="0" parTransId="{6528244A-8998-455A-AB14-408BDB671F82}" sibTransId="{4A4A319B-5BD2-4E34-A4DE-A3AD58FCE648}"/>
    <dgm:cxn modelId="{1C39F525-340A-43F5-B98C-FC036551B94A}" srcId="{E065E884-3140-4C97-BE63-CC73D84DDFC7}" destId="{89512345-D2E3-46F5-85E6-2EB30643029A}" srcOrd="1" destOrd="0" parTransId="{1E586A92-BB1A-48CF-96EF-F6EC1C3A6265}" sibTransId="{026678B9-ACD6-40F3-AB37-E36ED44A8AEC}"/>
    <dgm:cxn modelId="{6F6C0C37-D3AC-49E8-AD75-269EC4EBCD54}" srcId="{E065E884-3140-4C97-BE63-CC73D84DDFC7}" destId="{D16D939D-FB78-4909-AE77-D6491E92AEDC}" srcOrd="0" destOrd="0" parTransId="{51E89E89-1CF5-481C-A606-72E82DD2100D}" sibTransId="{5796A21F-BDC1-4DA9-B48C-1F61C9920CF7}"/>
    <dgm:cxn modelId="{944ED462-3012-41DD-A944-AE92CD579CEF}" type="presOf" srcId="{1F7640E2-2E0F-4727-A6CD-830B39658D41}" destId="{A19D9196-639A-4E87-99CB-78A0A16DBEFC}" srcOrd="0" destOrd="0" presId="urn:microsoft.com/office/officeart/2016/7/layout/VerticalDownArrowProcess"/>
    <dgm:cxn modelId="{D81AFD44-0846-415F-BE62-9DB7349B799D}" srcId="{DA24244D-EB25-4ADC-83F4-553CB3A840F7}" destId="{1F7640E2-2E0F-4727-A6CD-830B39658D41}" srcOrd="0" destOrd="0" parTransId="{C37DD339-6E4E-47C3-993F-9FD9C47FD08C}" sibTransId="{3284E2D7-4DD5-46A5-90FC-EBB44AE2BE8C}"/>
    <dgm:cxn modelId="{FA2B9D6F-1DBE-408B-BE53-637A241A2425}" type="presOf" srcId="{93260382-4DF1-4576-BE16-00A1F7E5DA34}" destId="{329657DC-B659-408C-95CC-EE56483236D4}" srcOrd="0" destOrd="0" presId="urn:microsoft.com/office/officeart/2016/7/layout/VerticalDownArrowProcess"/>
    <dgm:cxn modelId="{E3B6C370-EC21-44AF-A218-710A3311FC93}" srcId="{66EF3231-AE22-45BD-8470-04475967DFC9}" destId="{E065E884-3140-4C97-BE63-CC73D84DDFC7}" srcOrd="1" destOrd="0" parTransId="{67F05C21-E6B9-4C7A-B1B2-83E4859D9D9C}" sibTransId="{9D8E22BE-2FE8-4F7B-BDA3-92F03B04FEC1}"/>
    <dgm:cxn modelId="{CD4B5952-B23E-4381-8AAE-62E684B4742A}" type="presOf" srcId="{59AF772D-5ACF-4293-B848-591988109391}" destId="{9508C651-3C94-48CC-97CE-DD1375170B7F}" srcOrd="0" destOrd="2" presId="urn:microsoft.com/office/officeart/2016/7/layout/VerticalDownArrowProcess"/>
    <dgm:cxn modelId="{2BD72A79-99CE-40A2-9330-561756701289}" type="presOf" srcId="{F8CB08A7-AB86-419E-8770-E06BE2565801}" destId="{A19D9196-639A-4E87-99CB-78A0A16DBEFC}" srcOrd="0" destOrd="1" presId="urn:microsoft.com/office/officeart/2016/7/layout/VerticalDownArrowProcess"/>
    <dgm:cxn modelId="{C532F37C-CF3F-40ED-A2D2-C462AC6B28C3}" type="presOf" srcId="{DA24244D-EB25-4ADC-83F4-553CB3A840F7}" destId="{08B25831-67C6-46A1-99F9-E188C9CC10AF}" srcOrd="0" destOrd="0" presId="urn:microsoft.com/office/officeart/2016/7/layout/VerticalDownArrowProcess"/>
    <dgm:cxn modelId="{3A1D737E-082B-44E4-ABA5-31D2174DB79A}" type="presOf" srcId="{E065E884-3140-4C97-BE63-CC73D84DDFC7}" destId="{566504AC-1FEF-4FC7-9170-5BD4F55F39BB}" srcOrd="1" destOrd="0" presId="urn:microsoft.com/office/officeart/2016/7/layout/VerticalDownArrowProcess"/>
    <dgm:cxn modelId="{C709C889-BE6B-4B51-90D1-70796C0EAFFC}" srcId="{66EF3231-AE22-45BD-8470-04475967DFC9}" destId="{34BB1A46-6635-4609-89E0-161C2D58638D}" srcOrd="2" destOrd="0" parTransId="{F68984C3-CB8C-42F0-9109-E7232B8236B9}" sibTransId="{32A42855-0204-427F-80F9-4129539EF0E4}"/>
    <dgm:cxn modelId="{216C85B1-6620-4B5B-AF61-1EB2786730A6}" srcId="{34BB1A46-6635-4609-89E0-161C2D58638D}" destId="{93260382-4DF1-4576-BE16-00A1F7E5DA34}" srcOrd="0" destOrd="0" parTransId="{DE38A50D-6A67-4E1C-8F66-D10372C7849B}" sibTransId="{C8DA9FFB-D551-4AC1-9762-DC727F0A220D}"/>
    <dgm:cxn modelId="{B875CAB8-100C-4948-BAAF-AEEBA0680116}" type="presOf" srcId="{D16D939D-FB78-4909-AE77-D6491E92AEDC}" destId="{9508C651-3C94-48CC-97CE-DD1375170B7F}" srcOrd="0" destOrd="0" presId="urn:microsoft.com/office/officeart/2016/7/layout/VerticalDownArrowProcess"/>
    <dgm:cxn modelId="{69C86CCE-25C5-4B53-8B91-4ABF42D7C790}" srcId="{DA24244D-EB25-4ADC-83F4-553CB3A840F7}" destId="{611C7B60-1580-49AE-9124-CBB9E852442D}" srcOrd="2" destOrd="0" parTransId="{C42D7188-6536-4D17-AB93-82D6043A84D5}" sibTransId="{0ECD6696-548E-450C-B773-1DCABCCF4F59}"/>
    <dgm:cxn modelId="{138E87DC-C0EB-4CFB-8581-8B36B8B5870B}" type="presOf" srcId="{E065E884-3140-4C97-BE63-CC73D84DDFC7}" destId="{9F1B4607-164A-4504-8A4E-79AA9B0F1430}" srcOrd="0" destOrd="0" presId="urn:microsoft.com/office/officeart/2016/7/layout/VerticalDownArrowProcess"/>
    <dgm:cxn modelId="{5D854DE4-B877-4722-B074-2C709B001ADF}" type="presOf" srcId="{611C7B60-1580-49AE-9124-CBB9E852442D}" destId="{A19D9196-639A-4E87-99CB-78A0A16DBEFC}" srcOrd="0" destOrd="2" presId="urn:microsoft.com/office/officeart/2016/7/layout/VerticalDownArrowProcess"/>
    <dgm:cxn modelId="{074B55EB-FE63-40BE-96D2-29C8591765A7}" srcId="{E065E884-3140-4C97-BE63-CC73D84DDFC7}" destId="{59AF772D-5ACF-4293-B848-591988109391}" srcOrd="2" destOrd="0" parTransId="{3DB018DC-632D-49B9-A9CF-1C2DA9433927}" sibTransId="{3383384B-3200-4F39-B3AD-B4760E4AD7DD}"/>
    <dgm:cxn modelId="{FD7925FB-FAF9-4DF6-B267-C2AEADCF7159}" type="presOf" srcId="{34BB1A46-6635-4609-89E0-161C2D58638D}" destId="{84C3002C-C4F2-41A0-AD34-DABC1F208E1A}" srcOrd="0" destOrd="0" presId="urn:microsoft.com/office/officeart/2016/7/layout/VerticalDownArrowProcess"/>
    <dgm:cxn modelId="{9042A404-D873-438D-A9F4-77714B2CA335}" type="presParOf" srcId="{4D66122F-0D2F-45E8-BC2A-1D2370DF6208}" destId="{6357C3F5-4D83-46DB-A3B3-245DAB93ED01}" srcOrd="0" destOrd="0" presId="urn:microsoft.com/office/officeart/2016/7/layout/VerticalDownArrowProcess"/>
    <dgm:cxn modelId="{9C39509D-4663-4D40-B064-C032311333EF}" type="presParOf" srcId="{6357C3F5-4D83-46DB-A3B3-245DAB93ED01}" destId="{84C3002C-C4F2-41A0-AD34-DABC1F208E1A}" srcOrd="0" destOrd="0" presId="urn:microsoft.com/office/officeart/2016/7/layout/VerticalDownArrowProcess"/>
    <dgm:cxn modelId="{E854E56A-B243-4F79-AF88-A2026B603016}" type="presParOf" srcId="{6357C3F5-4D83-46DB-A3B3-245DAB93ED01}" destId="{329657DC-B659-408C-95CC-EE56483236D4}" srcOrd="1" destOrd="0" presId="urn:microsoft.com/office/officeart/2016/7/layout/VerticalDownArrowProcess"/>
    <dgm:cxn modelId="{4DF1AB4C-CD41-4342-9F49-21CA8C2CB6D3}" type="presParOf" srcId="{4D66122F-0D2F-45E8-BC2A-1D2370DF6208}" destId="{F57A4CAC-DD10-4D30-A1E5-005D2A4E499F}" srcOrd="1" destOrd="0" presId="urn:microsoft.com/office/officeart/2016/7/layout/VerticalDownArrowProcess"/>
    <dgm:cxn modelId="{A3746E48-FBB5-4330-A40A-21352F791D4E}" type="presParOf" srcId="{4D66122F-0D2F-45E8-BC2A-1D2370DF6208}" destId="{2809ED8F-A4F6-4873-8432-91BE1AA8A7E5}" srcOrd="2" destOrd="0" presId="urn:microsoft.com/office/officeart/2016/7/layout/VerticalDownArrowProcess"/>
    <dgm:cxn modelId="{E1CBC74F-1DD2-4E16-929C-E16345E678B5}" type="presParOf" srcId="{2809ED8F-A4F6-4873-8432-91BE1AA8A7E5}" destId="{9F1B4607-164A-4504-8A4E-79AA9B0F1430}" srcOrd="0" destOrd="0" presId="urn:microsoft.com/office/officeart/2016/7/layout/VerticalDownArrowProcess"/>
    <dgm:cxn modelId="{1773431E-4070-49CF-BBB7-6034C9FB4C15}" type="presParOf" srcId="{2809ED8F-A4F6-4873-8432-91BE1AA8A7E5}" destId="{566504AC-1FEF-4FC7-9170-5BD4F55F39BB}" srcOrd="1" destOrd="0" presId="urn:microsoft.com/office/officeart/2016/7/layout/VerticalDownArrowProcess"/>
    <dgm:cxn modelId="{EE77F817-6BDD-4365-BE84-C7A87CD00962}" type="presParOf" srcId="{2809ED8F-A4F6-4873-8432-91BE1AA8A7E5}" destId="{9508C651-3C94-48CC-97CE-DD1375170B7F}" srcOrd="2" destOrd="0" presId="urn:microsoft.com/office/officeart/2016/7/layout/VerticalDownArrowProcess"/>
    <dgm:cxn modelId="{A9C6BE43-D44F-49D8-B043-44761A45646A}" type="presParOf" srcId="{4D66122F-0D2F-45E8-BC2A-1D2370DF6208}" destId="{C7733223-9630-48D5-A810-3A08A07DDC84}" srcOrd="3" destOrd="0" presId="urn:microsoft.com/office/officeart/2016/7/layout/VerticalDownArrowProcess"/>
    <dgm:cxn modelId="{AD263FFF-3BE9-4659-ACB6-A0E99E1A986A}" type="presParOf" srcId="{4D66122F-0D2F-45E8-BC2A-1D2370DF6208}" destId="{8B6FDC8A-E330-42DD-8679-ADF77A81B34C}" srcOrd="4" destOrd="0" presId="urn:microsoft.com/office/officeart/2016/7/layout/VerticalDownArrowProcess"/>
    <dgm:cxn modelId="{F09A0631-D839-47A4-864A-1D352CA2BD59}" type="presParOf" srcId="{8B6FDC8A-E330-42DD-8679-ADF77A81B34C}" destId="{08B25831-67C6-46A1-99F9-E188C9CC10AF}" srcOrd="0" destOrd="0" presId="urn:microsoft.com/office/officeart/2016/7/layout/VerticalDownArrowProcess"/>
    <dgm:cxn modelId="{D0C065A2-5232-4888-A067-9C0166B131BE}" type="presParOf" srcId="{8B6FDC8A-E330-42DD-8679-ADF77A81B34C}" destId="{6C1D1355-F3FD-45A1-B75E-BA228FA7B295}" srcOrd="1" destOrd="0" presId="urn:microsoft.com/office/officeart/2016/7/layout/VerticalDownArrowProcess"/>
    <dgm:cxn modelId="{DC9001A2-F8FA-4459-8AA5-43E9A899824C}" type="presParOf" srcId="{8B6FDC8A-E330-42DD-8679-ADF77A81B34C}" destId="{A19D9196-639A-4E87-99CB-78A0A16DBEFC}"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3002C-C4F2-41A0-AD34-DABC1F208E1A}">
      <dsp:nvSpPr>
        <dsp:cNvPr id="0" name=""/>
        <dsp:cNvSpPr/>
      </dsp:nvSpPr>
      <dsp:spPr>
        <a:xfrm>
          <a:off x="0" y="4061265"/>
          <a:ext cx="1776137" cy="1267662"/>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319" tIns="256032" rIns="126319" bIns="256032" numCol="1" spcCol="1270" anchor="ctr" anchorCtr="0">
          <a:noAutofit/>
        </a:bodyPr>
        <a:lstStyle/>
        <a:p>
          <a:pPr marL="0" lvl="0" indent="0" algn="ctr" defTabSz="1600200">
            <a:lnSpc>
              <a:spcPct val="90000"/>
            </a:lnSpc>
            <a:spcBef>
              <a:spcPct val="0"/>
            </a:spcBef>
            <a:spcAft>
              <a:spcPct val="35000"/>
            </a:spcAft>
            <a:buNone/>
          </a:pPr>
          <a:r>
            <a:rPr lang="nb-NO" sz="3600" b="1" kern="1200"/>
            <a:t>R</a:t>
          </a:r>
        </a:p>
      </dsp:txBody>
      <dsp:txXfrm>
        <a:off x="0" y="4061265"/>
        <a:ext cx="1776137" cy="1267662"/>
      </dsp:txXfrm>
    </dsp:sp>
    <dsp:sp modelId="{329657DC-B659-408C-95CC-EE56483236D4}">
      <dsp:nvSpPr>
        <dsp:cNvPr id="0" name=""/>
        <dsp:cNvSpPr/>
      </dsp:nvSpPr>
      <dsp:spPr>
        <a:xfrm>
          <a:off x="1776137" y="4061265"/>
          <a:ext cx="5328411" cy="1267662"/>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85" tIns="190500" rIns="108085" bIns="190500" numCol="1" spcCol="1270" anchor="ctr" anchorCtr="0">
          <a:noAutofit/>
        </a:bodyPr>
        <a:lstStyle/>
        <a:p>
          <a:pPr marL="0" lvl="0" indent="0" algn="l" defTabSz="666750">
            <a:lnSpc>
              <a:spcPct val="90000"/>
            </a:lnSpc>
            <a:spcBef>
              <a:spcPct val="0"/>
            </a:spcBef>
            <a:spcAft>
              <a:spcPct val="35000"/>
            </a:spcAft>
            <a:buNone/>
          </a:pPr>
          <a:r>
            <a:rPr lang="nb-NO" sz="1500" kern="1200" dirty="0"/>
            <a:t>Er de beste prediktorene sammenlignbare mellom program?</a:t>
          </a:r>
        </a:p>
        <a:p>
          <a:pPr marL="0" lvl="0" indent="0" algn="l" defTabSz="666750">
            <a:lnSpc>
              <a:spcPct val="90000"/>
            </a:lnSpc>
            <a:spcBef>
              <a:spcPct val="0"/>
            </a:spcBef>
            <a:spcAft>
              <a:spcPct val="35000"/>
            </a:spcAft>
            <a:buNone/>
          </a:pPr>
          <a:r>
            <a:rPr lang="nb-NO" sz="1500" kern="1200" dirty="0"/>
            <a:t>Skiller noen program seg ut?</a:t>
          </a:r>
        </a:p>
        <a:p>
          <a:pPr marL="0" lvl="0" indent="0" algn="l" defTabSz="666750">
            <a:lnSpc>
              <a:spcPct val="90000"/>
            </a:lnSpc>
            <a:spcBef>
              <a:spcPct val="0"/>
            </a:spcBef>
            <a:spcAft>
              <a:spcPct val="35000"/>
            </a:spcAft>
            <a:buNone/>
          </a:pPr>
          <a:r>
            <a:rPr lang="nb-NO" sz="1500" kern="1200" dirty="0"/>
            <a:t>Programspesifikke eller generelle tiltak</a:t>
          </a:r>
        </a:p>
      </dsp:txBody>
      <dsp:txXfrm>
        <a:off x="1776137" y="4061265"/>
        <a:ext cx="5328411" cy="1267662"/>
      </dsp:txXfrm>
    </dsp:sp>
    <dsp:sp modelId="{566504AC-1FEF-4FC7-9170-5BD4F55F39BB}">
      <dsp:nvSpPr>
        <dsp:cNvPr id="0" name=""/>
        <dsp:cNvSpPr/>
      </dsp:nvSpPr>
      <dsp:spPr>
        <a:xfrm rot="10800000">
          <a:off x="0" y="1952084"/>
          <a:ext cx="1776137" cy="212819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319" tIns="256032" rIns="126319" bIns="256032" numCol="1" spcCol="1270" anchor="ctr" anchorCtr="0">
          <a:noAutofit/>
        </a:bodyPr>
        <a:lstStyle/>
        <a:p>
          <a:pPr marL="0" lvl="0" indent="0" algn="ctr" defTabSz="1600200">
            <a:lnSpc>
              <a:spcPct val="90000"/>
            </a:lnSpc>
            <a:spcBef>
              <a:spcPct val="0"/>
            </a:spcBef>
            <a:spcAft>
              <a:spcPct val="35000"/>
            </a:spcAft>
            <a:buNone/>
          </a:pPr>
          <a:r>
            <a:rPr lang="nb-NO" sz="3600" b="1" kern="1200"/>
            <a:t>R</a:t>
          </a:r>
        </a:p>
      </dsp:txBody>
      <dsp:txXfrm rot="-10800000">
        <a:off x="0" y="1952084"/>
        <a:ext cx="1776137" cy="1383327"/>
      </dsp:txXfrm>
    </dsp:sp>
    <dsp:sp modelId="{9508C651-3C94-48CC-97CE-DD1375170B7F}">
      <dsp:nvSpPr>
        <dsp:cNvPr id="0" name=""/>
        <dsp:cNvSpPr/>
      </dsp:nvSpPr>
      <dsp:spPr>
        <a:xfrm>
          <a:off x="1776137" y="1909634"/>
          <a:ext cx="5328411" cy="1484634"/>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85" tIns="190500" rIns="108085" bIns="190500" numCol="1" spcCol="1270" anchor="ctr" anchorCtr="0">
          <a:noAutofit/>
        </a:bodyPr>
        <a:lstStyle/>
        <a:p>
          <a:pPr marL="0" lvl="0" indent="0" algn="l" defTabSz="666750">
            <a:lnSpc>
              <a:spcPct val="90000"/>
            </a:lnSpc>
            <a:spcBef>
              <a:spcPct val="0"/>
            </a:spcBef>
            <a:spcAft>
              <a:spcPct val="35000"/>
            </a:spcAft>
            <a:buNone/>
          </a:pPr>
          <a:r>
            <a:rPr lang="nb-NO" sz="1500" kern="1200" dirty="0"/>
            <a:t>Datavariabler</a:t>
          </a:r>
        </a:p>
        <a:p>
          <a:pPr marL="0" lvl="0" indent="0" algn="l" defTabSz="666750">
            <a:lnSpc>
              <a:spcPct val="90000"/>
            </a:lnSpc>
            <a:spcBef>
              <a:spcPct val="0"/>
            </a:spcBef>
            <a:spcAft>
              <a:spcPct val="35000"/>
            </a:spcAft>
            <a:buNone/>
          </a:pPr>
          <a:r>
            <a:rPr lang="nb-NO" sz="1500" kern="1200" dirty="0"/>
            <a:t>Visualisering av data</a:t>
          </a:r>
        </a:p>
        <a:p>
          <a:pPr marL="0" lvl="0" indent="0" algn="l" defTabSz="666750">
            <a:lnSpc>
              <a:spcPct val="90000"/>
            </a:lnSpc>
            <a:spcBef>
              <a:spcPct val="0"/>
            </a:spcBef>
            <a:spcAft>
              <a:spcPct val="35000"/>
            </a:spcAft>
            <a:buNone/>
          </a:pPr>
          <a:r>
            <a:rPr lang="nb-NO" sz="1500" kern="1200" dirty="0"/>
            <a:t>Utforskning av data</a:t>
          </a:r>
        </a:p>
        <a:p>
          <a:pPr marL="0" lvl="0" indent="0" algn="l" defTabSz="666750">
            <a:lnSpc>
              <a:spcPct val="90000"/>
            </a:lnSpc>
            <a:spcBef>
              <a:spcPct val="0"/>
            </a:spcBef>
            <a:spcAft>
              <a:spcPct val="35000"/>
            </a:spcAft>
            <a:buNone/>
          </a:pPr>
          <a:r>
            <a:rPr lang="nb-NO" sz="1500" kern="1200" dirty="0"/>
            <a:t>Programspesifikke regresjonsmodeller for frafall</a:t>
          </a:r>
        </a:p>
      </dsp:txBody>
      <dsp:txXfrm>
        <a:off x="1776137" y="1909634"/>
        <a:ext cx="5328411" cy="1484634"/>
      </dsp:txXfrm>
    </dsp:sp>
    <dsp:sp modelId="{6C1D1355-F3FD-45A1-B75E-BA228FA7B295}">
      <dsp:nvSpPr>
        <dsp:cNvPr id="0" name=""/>
        <dsp:cNvSpPr/>
      </dsp:nvSpPr>
      <dsp:spPr>
        <a:xfrm rot="10800000">
          <a:off x="0" y="2023"/>
          <a:ext cx="1776137" cy="194966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319" tIns="256032" rIns="126319" bIns="256032" numCol="1" spcCol="1270" anchor="ctr" anchorCtr="0">
          <a:noAutofit/>
        </a:bodyPr>
        <a:lstStyle/>
        <a:p>
          <a:pPr marL="0" lvl="0" indent="0" algn="ctr" defTabSz="1600200">
            <a:lnSpc>
              <a:spcPct val="90000"/>
            </a:lnSpc>
            <a:spcBef>
              <a:spcPct val="0"/>
            </a:spcBef>
            <a:spcAft>
              <a:spcPct val="35000"/>
            </a:spcAft>
            <a:buNone/>
          </a:pPr>
          <a:r>
            <a:rPr lang="nb-NO" sz="3600" b="1" kern="1200"/>
            <a:t>FS</a:t>
          </a:r>
        </a:p>
      </dsp:txBody>
      <dsp:txXfrm rot="-10800000">
        <a:off x="0" y="2023"/>
        <a:ext cx="1776137" cy="1267282"/>
      </dsp:txXfrm>
    </dsp:sp>
    <dsp:sp modelId="{A19D9196-639A-4E87-99CB-78A0A16DBEFC}">
      <dsp:nvSpPr>
        <dsp:cNvPr id="0" name=""/>
        <dsp:cNvSpPr/>
      </dsp:nvSpPr>
      <dsp:spPr>
        <a:xfrm>
          <a:off x="1776137" y="2023"/>
          <a:ext cx="5328411" cy="1267282"/>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85" tIns="190500" rIns="108085" bIns="190500" numCol="1" spcCol="1270" anchor="ctr" anchorCtr="0">
          <a:noAutofit/>
        </a:bodyPr>
        <a:lstStyle/>
        <a:p>
          <a:pPr marL="0" lvl="0" indent="0" algn="l" defTabSz="666750">
            <a:lnSpc>
              <a:spcPct val="90000"/>
            </a:lnSpc>
            <a:spcBef>
              <a:spcPct val="0"/>
            </a:spcBef>
            <a:spcAft>
              <a:spcPct val="35000"/>
            </a:spcAft>
            <a:buFont typeface="Wingdings" panose="05000000000000000000" pitchFamily="2" charset="2"/>
            <a:buNone/>
          </a:pPr>
          <a:r>
            <a:rPr lang="nb-NO" sz="1500" kern="1200" dirty="0"/>
            <a:t>Gjennomgang av hvert program på individnivå</a:t>
          </a:r>
        </a:p>
        <a:p>
          <a:pPr marL="0" lvl="0" indent="0" algn="l" defTabSz="666750">
            <a:lnSpc>
              <a:spcPct val="90000"/>
            </a:lnSpc>
            <a:spcBef>
              <a:spcPct val="0"/>
            </a:spcBef>
            <a:spcAft>
              <a:spcPct val="35000"/>
            </a:spcAft>
            <a:buFont typeface="Wingdings" panose="05000000000000000000" pitchFamily="2" charset="2"/>
            <a:buNone/>
          </a:pPr>
          <a:r>
            <a:rPr lang="nb-NO" sz="1500" kern="1200" dirty="0"/>
            <a:t>Kull 2015-2018 (2019)</a:t>
          </a:r>
        </a:p>
        <a:p>
          <a:pPr marL="0" lvl="0" indent="0" algn="l" defTabSz="666750">
            <a:lnSpc>
              <a:spcPct val="90000"/>
            </a:lnSpc>
            <a:spcBef>
              <a:spcPct val="0"/>
            </a:spcBef>
            <a:spcAft>
              <a:spcPct val="35000"/>
            </a:spcAft>
            <a:buFont typeface="Wingdings" panose="05000000000000000000" pitchFamily="2" charset="2"/>
            <a:buNone/>
          </a:pPr>
          <a:r>
            <a:rPr lang="nb-NO" sz="1500" kern="1200" dirty="0"/>
            <a:t>Historikk</a:t>
          </a:r>
        </a:p>
      </dsp:txBody>
      <dsp:txXfrm>
        <a:off x="1776137" y="2023"/>
        <a:ext cx="5328411" cy="126728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ACB7CE-B94E-4B4D-A184-9417F2011CF0}" type="datetimeFigureOut">
              <a:rPr lang="nb-NO" smtClean="0"/>
              <a:t>06.12.2020</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834767-C34F-4929-91F4-22FE2885CEC7}" type="slidenum">
              <a:rPr lang="nb-NO" smtClean="0"/>
              <a:t>‹#›</a:t>
            </a:fld>
            <a:endParaRPr lang="nb-NO"/>
          </a:p>
        </p:txBody>
      </p:sp>
    </p:spTree>
    <p:extLst>
      <p:ext uri="{BB962C8B-B14F-4D97-AF65-F5344CB8AC3E}">
        <p14:creationId xmlns:p14="http://schemas.microsoft.com/office/powerpoint/2010/main" val="222870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Statistical_test"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n.wikipedia.org/wiki/Logistic_regression" TargetMode="External"/><Relationship Id="rId4" Type="http://schemas.openxmlformats.org/officeDocument/2006/relationships/hyperlink" Target="https://en.wikipedia.org/wiki/Goodness_of_fi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12834767-C34F-4929-91F4-22FE2885CEC7}" type="slidenum">
              <a:rPr lang="nb-NO" smtClean="0"/>
              <a:t>1</a:t>
            </a:fld>
            <a:endParaRPr lang="nb-NO"/>
          </a:p>
        </p:txBody>
      </p:sp>
    </p:spTree>
    <p:extLst>
      <p:ext uri="{BB962C8B-B14F-4D97-AF65-F5344CB8AC3E}">
        <p14:creationId xmlns:p14="http://schemas.microsoft.com/office/powerpoint/2010/main" val="3760790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INF-1100, nøkkelfag, videre emner bygger på dette</a:t>
            </a:r>
          </a:p>
          <a:p>
            <a:endParaRPr lang="nb-NO" dirty="0"/>
          </a:p>
          <a:p>
            <a:r>
              <a:rPr lang="nb-NO" dirty="0"/>
              <a:t>S1 = 1 student</a:t>
            </a:r>
          </a:p>
          <a:p>
            <a:r>
              <a:rPr lang="nb-NO" dirty="0"/>
              <a:t>1 = 1 student</a:t>
            </a:r>
          </a:p>
        </p:txBody>
      </p:sp>
      <p:sp>
        <p:nvSpPr>
          <p:cNvPr id="4" name="Plassholder for lysbildenummer 3"/>
          <p:cNvSpPr>
            <a:spLocks noGrp="1"/>
          </p:cNvSpPr>
          <p:nvPr>
            <p:ph type="sldNum" sz="quarter" idx="5"/>
          </p:nvPr>
        </p:nvSpPr>
        <p:spPr/>
        <p:txBody>
          <a:bodyPr/>
          <a:lstStyle/>
          <a:p>
            <a:fld id="{12834767-C34F-4929-91F4-22FE2885CEC7}" type="slidenum">
              <a:rPr lang="nb-NO" smtClean="0"/>
              <a:t>10</a:t>
            </a:fld>
            <a:endParaRPr lang="nb-NO"/>
          </a:p>
        </p:txBody>
      </p:sp>
    </p:spTree>
    <p:extLst>
      <p:ext uri="{BB962C8B-B14F-4D97-AF65-F5344CB8AC3E}">
        <p14:creationId xmlns:p14="http://schemas.microsoft.com/office/powerpoint/2010/main" val="2148643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Vet ikke helt hvorfor hjemplass er viktig, da vi vet lite om hva som skjer når de forlater UiT. Vi spekulerer i at de med lokal tilhørighet oftere begynner å jobbe i stedet, mens de utenfra oftere bytter studiested til nærmere hjem.</a:t>
            </a:r>
          </a:p>
          <a:p>
            <a:endParaRPr lang="nb-NO" dirty="0"/>
          </a:p>
          <a:p>
            <a:r>
              <a:rPr lang="nb-NO" dirty="0"/>
              <a:t>Karakter fra </a:t>
            </a:r>
            <a:r>
              <a:rPr lang="nb-NO" dirty="0" err="1"/>
              <a:t>vgs</a:t>
            </a:r>
            <a:r>
              <a:rPr lang="nb-NO" dirty="0"/>
              <a:t> (matte) viktig, sier noe om arbeidsinnsats (karakterpoeng også, men i mindre grad). Hvilken type matematikk man har hatt er ikke like viktig; man løfter studentene til samme nivå gjennom semesteret (arbeidsinnsats)</a:t>
            </a:r>
          </a:p>
          <a:p>
            <a:endParaRPr lang="nb-NO" dirty="0"/>
          </a:p>
          <a:p>
            <a:r>
              <a:rPr lang="nb-NO" sz="1200" kern="1200" dirty="0">
                <a:solidFill>
                  <a:schemeClr val="tx1"/>
                </a:solidFill>
                <a:effectLst/>
                <a:latin typeface="+mn-lt"/>
                <a:ea typeface="+mn-ea"/>
                <a:cs typeface="+mn-cs"/>
              </a:rPr>
              <a:t>I kartleggingen H19 for MAT-0001 så vi: </a:t>
            </a:r>
          </a:p>
          <a:p>
            <a:pPr lvl="0"/>
            <a:r>
              <a:rPr lang="nb-NO" sz="1200" kern="1200" dirty="0">
                <a:solidFill>
                  <a:schemeClr val="tx1"/>
                </a:solidFill>
                <a:effectLst/>
                <a:latin typeface="+mn-lt"/>
                <a:ea typeface="+mn-ea"/>
                <a:cs typeface="+mn-cs"/>
              </a:rPr>
              <a:t>Noe utslag på kartleggingstesten tidlig H19 der de med S2 eller R1 hadde et snitt på 44% mens de med R2 hadde et snitt på 60% (her er det prosentandel rett på kartleggingstesten som helhet)</a:t>
            </a:r>
          </a:p>
          <a:p>
            <a:pPr lvl="0"/>
            <a:r>
              <a:rPr lang="nb-NO" sz="1200" kern="1200" dirty="0">
                <a:solidFill>
                  <a:schemeClr val="tx1"/>
                </a:solidFill>
                <a:effectLst/>
                <a:latin typeface="+mn-lt"/>
                <a:ea typeface="+mn-ea"/>
                <a:cs typeface="+mn-cs"/>
              </a:rPr>
              <a:t>Ingen sammenheng mellom R2 og eksamenskarakterer, altså et ev. forsprang ved studiestart var «utjevnet» i løpet av semesteret og ikke mulig å påvise til eksamen</a:t>
            </a:r>
            <a:endParaRPr lang="nb-NO" dirty="0"/>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Spørreundersøkelse fra 2019, blant frafalne, 27 respondenter, 20 oppgir faglig tyngde/trivsel som frafallsgrunn. </a:t>
            </a:r>
          </a:p>
          <a:p>
            <a:endParaRPr lang="nb-NO" dirty="0"/>
          </a:p>
          <a:p>
            <a:r>
              <a:rPr lang="nb-NO" dirty="0"/>
              <a:t>Komme gjennom nøkkelfag 1.sem/2.sem </a:t>
            </a:r>
            <a:r>
              <a:rPr lang="nb-NO" dirty="0">
                <a:sym typeface="Wingdings" panose="05000000000000000000" pitchFamily="2" charset="2"/>
              </a:rPr>
              <a:t> viktig å komme godt i gang, komme i gang tidlig i semesteret</a:t>
            </a:r>
          </a:p>
          <a:p>
            <a:r>
              <a:rPr lang="nb-NO" dirty="0">
                <a:sym typeface="Wingdings" panose="05000000000000000000" pitchFamily="2" charset="2"/>
              </a:rPr>
              <a:t>Krasj-kurs, mentorordning, ekstra tilbud om kollokvier, ekstra støtte i forbindelse med innleveringer m.m.</a:t>
            </a:r>
          </a:p>
          <a:p>
            <a:endParaRPr lang="nb-NO" dirty="0">
              <a:sym typeface="Wingdings" panose="05000000000000000000" pitchFamily="2" charset="2"/>
            </a:endParaRPr>
          </a:p>
          <a:p>
            <a:r>
              <a:rPr lang="nb-NO" dirty="0">
                <a:sym typeface="Wingdings" panose="05000000000000000000" pitchFamily="2" charset="2"/>
              </a:rPr>
              <a:t>Faglig fokusert mentor-ordning</a:t>
            </a:r>
          </a:p>
          <a:p>
            <a:endParaRPr lang="nb-NO" dirty="0">
              <a:sym typeface="Wingdings" panose="05000000000000000000" pitchFamily="2" charset="2"/>
            </a:endParaRPr>
          </a:p>
          <a:p>
            <a:r>
              <a:rPr lang="nb-NO" dirty="0">
                <a:sym typeface="Wingdings" panose="05000000000000000000" pitchFamily="2" charset="2"/>
              </a:rPr>
              <a:t>Kan ikke senke faglig kvalitet og forventning.</a:t>
            </a:r>
            <a:endParaRPr lang="nb-NO" dirty="0"/>
          </a:p>
          <a:p>
            <a:endParaRPr lang="nb-NO" dirty="0"/>
          </a:p>
        </p:txBody>
      </p:sp>
      <p:sp>
        <p:nvSpPr>
          <p:cNvPr id="4" name="Slide Number Placeholder 3"/>
          <p:cNvSpPr>
            <a:spLocks noGrp="1"/>
          </p:cNvSpPr>
          <p:nvPr>
            <p:ph type="sldNum" sz="quarter" idx="5"/>
          </p:nvPr>
        </p:nvSpPr>
        <p:spPr/>
        <p:txBody>
          <a:bodyPr/>
          <a:lstStyle/>
          <a:p>
            <a:fld id="{12834767-C34F-4929-91F4-22FE2885CEC7}" type="slidenum">
              <a:rPr lang="nb-NO" smtClean="0"/>
              <a:t>12</a:t>
            </a:fld>
            <a:endParaRPr lang="nb-NO"/>
          </a:p>
        </p:txBody>
      </p:sp>
    </p:spTree>
    <p:extLst>
      <p:ext uri="{BB962C8B-B14F-4D97-AF65-F5344CB8AC3E}">
        <p14:creationId xmlns:p14="http://schemas.microsoft.com/office/powerpoint/2010/main" val="1775225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Ikke sett på modeller enda, viser noen plot for de samme </a:t>
            </a:r>
            <a:r>
              <a:rPr lang="nb-NO" dirty="0" err="1"/>
              <a:t>varaibler</a:t>
            </a:r>
            <a:r>
              <a:rPr lang="nb-NO" dirty="0"/>
              <a:t> som er viktige på bachelor. Men noe andre forutsetninger. Mer motiverte studenter begynner på 5-årig løp?</a:t>
            </a:r>
          </a:p>
          <a:p>
            <a:r>
              <a:rPr lang="nb-NO" dirty="0"/>
              <a:t>Krav om R2 og fysikk </a:t>
            </a:r>
            <a:r>
              <a:rPr lang="nb-NO" dirty="0">
                <a:sym typeface="Wingdings" panose="05000000000000000000" pitchFamily="2" charset="2"/>
              </a:rPr>
              <a:t> mer ambisiøse, motiverte studenter i forhold til realfag?</a:t>
            </a:r>
          </a:p>
          <a:p>
            <a:endParaRPr lang="nb-NO" dirty="0">
              <a:sym typeface="Wingdings" panose="05000000000000000000" pitchFamily="2" charset="2"/>
            </a:endParaRPr>
          </a:p>
          <a:p>
            <a:r>
              <a:rPr lang="nb-NO" dirty="0">
                <a:sym typeface="Wingdings" panose="05000000000000000000" pitchFamily="2" charset="2"/>
              </a:rPr>
              <a:t>INF: 189</a:t>
            </a:r>
          </a:p>
          <a:p>
            <a:r>
              <a:rPr lang="nb-NO" dirty="0">
                <a:sym typeface="Wingdings" panose="05000000000000000000" pitchFamily="2" charset="2"/>
              </a:rPr>
              <a:t>FYMA: 112</a:t>
            </a:r>
          </a:p>
          <a:p>
            <a:r>
              <a:rPr lang="nb-NO" dirty="0">
                <a:sym typeface="Wingdings" panose="05000000000000000000" pitchFamily="2" charset="2"/>
              </a:rPr>
              <a:t>EOM: 126</a:t>
            </a:r>
          </a:p>
          <a:p>
            <a:r>
              <a:rPr lang="nb-NO" dirty="0">
                <a:sym typeface="Wingdings" panose="05000000000000000000" pitchFamily="2" charset="2"/>
              </a:rPr>
              <a:t>ROMFY: 109</a:t>
            </a:r>
            <a:endParaRPr lang="nb-NO" dirty="0"/>
          </a:p>
        </p:txBody>
      </p:sp>
      <p:sp>
        <p:nvSpPr>
          <p:cNvPr id="4" name="Slide Number Placeholder 3"/>
          <p:cNvSpPr>
            <a:spLocks noGrp="1"/>
          </p:cNvSpPr>
          <p:nvPr>
            <p:ph type="sldNum" sz="quarter" idx="5"/>
          </p:nvPr>
        </p:nvSpPr>
        <p:spPr/>
        <p:txBody>
          <a:bodyPr/>
          <a:lstStyle/>
          <a:p>
            <a:fld id="{12834767-C34F-4929-91F4-22FE2885CEC7}" type="slidenum">
              <a:rPr lang="nb-NO" smtClean="0"/>
              <a:t>13</a:t>
            </a:fld>
            <a:endParaRPr lang="nb-NO"/>
          </a:p>
        </p:txBody>
      </p:sp>
    </p:spTree>
    <p:extLst>
      <p:ext uri="{BB962C8B-B14F-4D97-AF65-F5344CB8AC3E}">
        <p14:creationId xmlns:p14="http://schemas.microsoft.com/office/powerpoint/2010/main" val="2052235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Hjemplass</a:t>
            </a:r>
          </a:p>
          <a:p>
            <a:endParaRPr lang="nb-NO" dirty="0"/>
          </a:p>
          <a:p>
            <a:pPr algn="l"/>
            <a:r>
              <a:rPr lang="nb-NO" dirty="0"/>
              <a:t>Ligner det vi så for bachelorprogrammet, med færre interne programbytter for studenter som ikke er fra Tromsø. Men ser også at flere som ikke er fra Tromsø forsvinner ut av UiT for et par programmer. Lang tid?</a:t>
            </a:r>
          </a:p>
          <a:p>
            <a:pPr algn="l"/>
            <a:endParaRPr lang="nb-NO" dirty="0"/>
          </a:p>
        </p:txBody>
      </p:sp>
      <p:sp>
        <p:nvSpPr>
          <p:cNvPr id="4" name="Plassholder for lysbildenummer 3"/>
          <p:cNvSpPr>
            <a:spLocks noGrp="1"/>
          </p:cNvSpPr>
          <p:nvPr>
            <p:ph type="sldNum" sz="quarter" idx="5"/>
          </p:nvPr>
        </p:nvSpPr>
        <p:spPr/>
        <p:txBody>
          <a:bodyPr/>
          <a:lstStyle/>
          <a:p>
            <a:fld id="{12834767-C34F-4929-91F4-22FE2885CEC7}" type="slidenum">
              <a:rPr lang="nb-NO" smtClean="0"/>
              <a:t>14</a:t>
            </a:fld>
            <a:endParaRPr lang="nb-NO"/>
          </a:p>
        </p:txBody>
      </p:sp>
    </p:spTree>
    <p:extLst>
      <p:ext uri="{BB962C8B-B14F-4D97-AF65-F5344CB8AC3E}">
        <p14:creationId xmlns:p14="http://schemas.microsoft.com/office/powerpoint/2010/main" val="2625765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MAT-1001, kurs alle siving-programmer har. Basis for mye av det videre fagmaterialet.</a:t>
            </a:r>
          </a:p>
          <a:p>
            <a:endParaRPr lang="nb-NO" dirty="0"/>
          </a:p>
          <a:p>
            <a:r>
              <a:rPr lang="nb-NO"/>
              <a:t>Noe </a:t>
            </a:r>
            <a:r>
              <a:rPr lang="nb-NO" dirty="0"/>
              <a:t>varierende hvor mye karakter ser ut til å bety, men to programmer følger tydelig samme trend som B-INF</a:t>
            </a:r>
          </a:p>
        </p:txBody>
      </p:sp>
      <p:sp>
        <p:nvSpPr>
          <p:cNvPr id="4" name="Plassholder for lysbildenummer 3"/>
          <p:cNvSpPr>
            <a:spLocks noGrp="1"/>
          </p:cNvSpPr>
          <p:nvPr>
            <p:ph type="sldNum" sz="quarter" idx="5"/>
          </p:nvPr>
        </p:nvSpPr>
        <p:spPr/>
        <p:txBody>
          <a:bodyPr/>
          <a:lstStyle/>
          <a:p>
            <a:fld id="{12834767-C34F-4929-91F4-22FE2885CEC7}" type="slidenum">
              <a:rPr lang="nb-NO" smtClean="0"/>
              <a:t>15</a:t>
            </a:fld>
            <a:endParaRPr lang="nb-NO"/>
          </a:p>
        </p:txBody>
      </p:sp>
    </p:spTree>
    <p:extLst>
      <p:ext uri="{BB962C8B-B14F-4D97-AF65-F5344CB8AC3E}">
        <p14:creationId xmlns:p14="http://schemas.microsoft.com/office/powerpoint/2010/main" val="3183047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Kanskje vi må gå dypere inn på når frafall skjer? </a:t>
            </a:r>
          </a:p>
        </p:txBody>
      </p:sp>
      <p:sp>
        <p:nvSpPr>
          <p:cNvPr id="4" name="Slide Number Placeholder 3"/>
          <p:cNvSpPr>
            <a:spLocks noGrp="1"/>
          </p:cNvSpPr>
          <p:nvPr>
            <p:ph type="sldNum" sz="quarter" idx="5"/>
          </p:nvPr>
        </p:nvSpPr>
        <p:spPr/>
        <p:txBody>
          <a:bodyPr/>
          <a:lstStyle/>
          <a:p>
            <a:fld id="{12834767-C34F-4929-91F4-22FE2885CEC7}" type="slidenum">
              <a:rPr lang="nb-NO" smtClean="0"/>
              <a:t>16</a:t>
            </a:fld>
            <a:endParaRPr lang="nb-NO"/>
          </a:p>
        </p:txBody>
      </p:sp>
    </p:spTree>
    <p:extLst>
      <p:ext uri="{BB962C8B-B14F-4D97-AF65-F5344CB8AC3E}">
        <p14:creationId xmlns:p14="http://schemas.microsoft.com/office/powerpoint/2010/main" val="3927755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‘Sluttet’ </a:t>
            </a:r>
            <a:r>
              <a:rPr lang="nb-NO" dirty="0">
                <a:sym typeface="Wingdings" panose="05000000000000000000" pitchFamily="2" charset="2"/>
              </a:rPr>
              <a:t> hva er sektorfrafall? </a:t>
            </a:r>
          </a:p>
          <a:p>
            <a:r>
              <a:rPr lang="nb-NO" dirty="0">
                <a:sym typeface="Wingdings" panose="05000000000000000000" pitchFamily="2" charset="2"/>
              </a:rPr>
              <a:t>1.sem fag og nøkkelfag</a:t>
            </a:r>
            <a:endParaRPr lang="nb-NO" dirty="0"/>
          </a:p>
        </p:txBody>
      </p:sp>
      <p:sp>
        <p:nvSpPr>
          <p:cNvPr id="4" name="Slide Number Placeholder 3"/>
          <p:cNvSpPr>
            <a:spLocks noGrp="1"/>
          </p:cNvSpPr>
          <p:nvPr>
            <p:ph type="sldNum" sz="quarter" idx="5"/>
          </p:nvPr>
        </p:nvSpPr>
        <p:spPr/>
        <p:txBody>
          <a:bodyPr/>
          <a:lstStyle/>
          <a:p>
            <a:fld id="{12834767-C34F-4929-91F4-22FE2885CEC7}" type="slidenum">
              <a:rPr lang="nb-NO" smtClean="0"/>
              <a:t>17</a:t>
            </a:fld>
            <a:endParaRPr lang="nb-NO"/>
          </a:p>
        </p:txBody>
      </p:sp>
    </p:spTree>
    <p:extLst>
      <p:ext uri="{BB962C8B-B14F-4D97-AF65-F5344CB8AC3E}">
        <p14:creationId xmlns:p14="http://schemas.microsoft.com/office/powerpoint/2010/main" val="2166227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Kvant jobber med flere ting</a:t>
            </a:r>
          </a:p>
          <a:p>
            <a:r>
              <a:rPr lang="nb-NO" dirty="0"/>
              <a:t>Det jeg skal presenterer i dag</a:t>
            </a:r>
          </a:p>
          <a:p>
            <a:r>
              <a:rPr lang="nb-NO" dirty="0"/>
              <a:t>Pågående analyse</a:t>
            </a:r>
          </a:p>
          <a:p>
            <a:endParaRPr lang="nb-NO" dirty="0"/>
          </a:p>
          <a:p>
            <a:r>
              <a:rPr lang="nb-NO" dirty="0"/>
              <a:t>I korte trekk</a:t>
            </a:r>
          </a:p>
        </p:txBody>
      </p:sp>
      <p:sp>
        <p:nvSpPr>
          <p:cNvPr id="4" name="Plassholder for lysbildenummer 3"/>
          <p:cNvSpPr>
            <a:spLocks noGrp="1"/>
          </p:cNvSpPr>
          <p:nvPr>
            <p:ph type="sldNum" sz="quarter" idx="5"/>
          </p:nvPr>
        </p:nvSpPr>
        <p:spPr/>
        <p:txBody>
          <a:bodyPr/>
          <a:lstStyle/>
          <a:p>
            <a:fld id="{12834767-C34F-4929-91F4-22FE2885CEC7}" type="slidenum">
              <a:rPr lang="nb-NO" smtClean="0"/>
              <a:t>2</a:t>
            </a:fld>
            <a:endParaRPr lang="nb-NO"/>
          </a:p>
        </p:txBody>
      </p:sp>
    </p:spTree>
    <p:extLst>
      <p:ext uri="{BB962C8B-B14F-4D97-AF65-F5344CB8AC3E}">
        <p14:creationId xmlns:p14="http://schemas.microsoft.com/office/powerpoint/2010/main" val="1532863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Henter ut relevant info fra studentkort til hver student: bakgrunn, tidligere studier, programbytte (intern mobilitet), semester, poeng, karakterer, notert studentstatus </a:t>
            </a:r>
            <a:r>
              <a:rPr lang="nb-NO" dirty="0" err="1"/>
              <a:t>vs</a:t>
            </a:r>
            <a:r>
              <a:rPr lang="nb-NO" dirty="0"/>
              <a:t> observert studentstatus</a:t>
            </a:r>
          </a:p>
          <a:p>
            <a:endParaRPr lang="nb-NO" dirty="0"/>
          </a:p>
          <a:p>
            <a:r>
              <a:rPr lang="nb-NO" dirty="0"/>
              <a:t>Sektorfrafall?</a:t>
            </a:r>
          </a:p>
          <a:p>
            <a:endParaRPr lang="nb-NO" dirty="0"/>
          </a:p>
          <a:p>
            <a:r>
              <a:rPr lang="nb-NO" dirty="0"/>
              <a:t>Fullført 1.studieår</a:t>
            </a:r>
          </a:p>
        </p:txBody>
      </p:sp>
      <p:sp>
        <p:nvSpPr>
          <p:cNvPr id="4" name="Slide Number Placeholder 3"/>
          <p:cNvSpPr>
            <a:spLocks noGrp="1"/>
          </p:cNvSpPr>
          <p:nvPr>
            <p:ph type="sldNum" sz="quarter" idx="5"/>
          </p:nvPr>
        </p:nvSpPr>
        <p:spPr/>
        <p:txBody>
          <a:bodyPr/>
          <a:lstStyle/>
          <a:p>
            <a:fld id="{12834767-C34F-4929-91F4-22FE2885CEC7}" type="slidenum">
              <a:rPr lang="nb-NO" smtClean="0"/>
              <a:t>3</a:t>
            </a:fld>
            <a:endParaRPr lang="nb-NO"/>
          </a:p>
        </p:txBody>
      </p:sp>
    </p:spTree>
    <p:extLst>
      <p:ext uri="{BB962C8B-B14F-4D97-AF65-F5344CB8AC3E}">
        <p14:creationId xmlns:p14="http://schemas.microsoft.com/office/powerpoint/2010/main" val="1141274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Noen variabler forenklet, bl. a. med tanke på anonymitet; </a:t>
            </a:r>
            <a:r>
              <a:rPr lang="nb-NO" dirty="0" err="1"/>
              <a:t>f.eks</a:t>
            </a:r>
            <a:r>
              <a:rPr lang="nb-NO" dirty="0"/>
              <a:t> hjemsted Tromsø </a:t>
            </a:r>
            <a:r>
              <a:rPr lang="nb-NO" dirty="0" err="1"/>
              <a:t>vs</a:t>
            </a:r>
            <a:r>
              <a:rPr lang="nb-NO" dirty="0"/>
              <a:t> ikke-Tromsø</a:t>
            </a:r>
          </a:p>
          <a:p>
            <a:endParaRPr lang="nb-NO" dirty="0"/>
          </a:p>
          <a:p>
            <a:r>
              <a:rPr lang="nb-NO" dirty="0"/>
              <a:t>Mange typer fra fall; fra program, fra institutt, fra fakultet, fra institusjon, fra sektor </a:t>
            </a:r>
          </a:p>
          <a:p>
            <a:r>
              <a:rPr lang="nb-NO" dirty="0"/>
              <a:t>FS har ikke data på hvor studenter drar eksternt, kun hvor de har vært, får ikke tak i programspesifikk info om dette.</a:t>
            </a:r>
          </a:p>
          <a:p>
            <a:endParaRPr lang="nb-NO" dirty="0"/>
          </a:p>
          <a:p>
            <a:endParaRPr lang="nb-NO" dirty="0"/>
          </a:p>
        </p:txBody>
      </p:sp>
      <p:sp>
        <p:nvSpPr>
          <p:cNvPr id="4" name="Slide Number Placeholder 3"/>
          <p:cNvSpPr>
            <a:spLocks noGrp="1"/>
          </p:cNvSpPr>
          <p:nvPr>
            <p:ph type="sldNum" sz="quarter" idx="5"/>
          </p:nvPr>
        </p:nvSpPr>
        <p:spPr/>
        <p:txBody>
          <a:bodyPr/>
          <a:lstStyle/>
          <a:p>
            <a:fld id="{12834767-C34F-4929-91F4-22FE2885CEC7}" type="slidenum">
              <a:rPr lang="nb-NO" smtClean="0"/>
              <a:t>4</a:t>
            </a:fld>
            <a:endParaRPr lang="nb-NO"/>
          </a:p>
        </p:txBody>
      </p:sp>
    </p:spTree>
    <p:extLst>
      <p:ext uri="{BB962C8B-B14F-4D97-AF65-F5344CB8AC3E}">
        <p14:creationId xmlns:p14="http://schemas.microsoft.com/office/powerpoint/2010/main" val="3104334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Ett steg tilbake: Hva vil vi?</a:t>
            </a:r>
          </a:p>
          <a:p>
            <a:endParaRPr lang="nb-NO" dirty="0"/>
          </a:p>
          <a:p>
            <a:r>
              <a:rPr lang="nb-NO" dirty="0"/>
              <a:t>Generell lineær modell –ulike tester på hvor godt modellen passer til/forklarer dataene</a:t>
            </a:r>
          </a:p>
          <a:p>
            <a:endParaRPr lang="nb-NO" dirty="0"/>
          </a:p>
          <a:p>
            <a:r>
              <a:rPr lang="nb-NO" dirty="0"/>
              <a:t>Poengproduksjon </a:t>
            </a:r>
            <a:r>
              <a:rPr lang="nb-NO" dirty="0">
                <a:sym typeface="Wingdings" panose="05000000000000000000" pitchFamily="2" charset="2"/>
              </a:rPr>
              <a:t> feilkilde? Slutter underveis i semester, tar for lang tid å oppdage ‘risikoen’ for at studentene faller fra, relatert til etter at student er falt fra.</a:t>
            </a:r>
          </a:p>
          <a:p>
            <a:endParaRPr lang="nb-NO" dirty="0">
              <a:sym typeface="Wingdings" panose="05000000000000000000" pitchFamily="2" charset="2"/>
            </a:endParaRPr>
          </a:p>
          <a:p>
            <a:r>
              <a:rPr lang="nb-NO" dirty="0">
                <a:sym typeface="Wingdings" panose="05000000000000000000" pitchFamily="2" charset="2"/>
              </a:rPr>
              <a:t>Kjønn: 20.5%, 4.2%, 9.7%, 14.08% (8/31, 2/46, 6/56, 10/61)</a:t>
            </a:r>
            <a:endParaRPr lang="nb-NO" dirty="0"/>
          </a:p>
          <a:p>
            <a:endParaRPr lang="nb-NO" dirty="0"/>
          </a:p>
          <a:p>
            <a:r>
              <a:rPr lang="nb-NO" dirty="0"/>
              <a:t>Analysis </a:t>
            </a:r>
            <a:r>
              <a:rPr lang="nb-NO" dirty="0" err="1"/>
              <a:t>of</a:t>
            </a:r>
            <a:r>
              <a:rPr lang="nb-NO" dirty="0"/>
              <a:t> </a:t>
            </a:r>
            <a:r>
              <a:rPr lang="nb-NO" dirty="0" err="1"/>
              <a:t>variance</a:t>
            </a:r>
            <a:r>
              <a:rPr lang="nb-NO" dirty="0"/>
              <a:t> </a:t>
            </a:r>
            <a:r>
              <a:rPr lang="nb-NO" dirty="0">
                <a:sym typeface="Wingdings" panose="05000000000000000000" pitchFamily="2" charset="2"/>
              </a:rPr>
              <a:t> </a:t>
            </a:r>
            <a:r>
              <a:rPr lang="nb-NO" dirty="0" err="1">
                <a:sym typeface="Wingdings" panose="05000000000000000000" pitchFamily="2" charset="2"/>
              </a:rPr>
              <a:t>chisquare</a:t>
            </a:r>
            <a:endParaRPr lang="nb-NO" dirty="0">
              <a:sym typeface="Wingdings" panose="05000000000000000000" pitchFamily="2" charset="2"/>
            </a:endParaRPr>
          </a:p>
          <a:p>
            <a:endParaRPr lang="nb-NO" dirty="0">
              <a:sym typeface="Wingdings" panose="05000000000000000000" pitchFamily="2" charset="2"/>
            </a:endParaRPr>
          </a:p>
          <a:p>
            <a:r>
              <a:rPr lang="nb-NO" dirty="0" err="1">
                <a:sym typeface="Wingdings" panose="05000000000000000000" pitchFamily="2" charset="2"/>
              </a:rPr>
              <a:t>Akaikes</a:t>
            </a:r>
            <a:r>
              <a:rPr lang="nb-NO" dirty="0">
                <a:sym typeface="Wingdings" panose="05000000000000000000" pitchFamily="2" charset="2"/>
              </a:rPr>
              <a:t> informasjons </a:t>
            </a:r>
            <a:r>
              <a:rPr lang="nb-NO" dirty="0" err="1">
                <a:sym typeface="Wingdings" panose="05000000000000000000" pitchFamily="2" charset="2"/>
              </a:rPr>
              <a:t>kriterie</a:t>
            </a:r>
            <a:r>
              <a:rPr lang="nb-NO" dirty="0">
                <a:sym typeface="Wingdings" panose="05000000000000000000" pitchFamily="2" charset="2"/>
              </a:rPr>
              <a:t>  </a:t>
            </a:r>
            <a:r>
              <a:rPr lang="en-US" dirty="0"/>
              <a:t>When a statistical model is used to represent the process that generated the data, the representation will almost never be exact; so some information will be lost by using the model to represent the process. AIC estimates the relative amount of information lost by a given model: the less information a model loses, the higher the quality of that model. </a:t>
            </a:r>
          </a:p>
          <a:p>
            <a:endParaRPr lang="en-US" dirty="0"/>
          </a:p>
          <a:p>
            <a:r>
              <a:rPr lang="en-US" dirty="0"/>
              <a:t>Hosmer-</a:t>
            </a:r>
            <a:r>
              <a:rPr lang="en-US" dirty="0" err="1"/>
              <a:t>Lemeshow</a:t>
            </a:r>
            <a:r>
              <a:rPr lang="en-US" dirty="0"/>
              <a:t> </a:t>
            </a:r>
            <a:r>
              <a:rPr lang="en-US" dirty="0">
                <a:sym typeface="Wingdings" panose="05000000000000000000" pitchFamily="2" charset="2"/>
              </a:rPr>
              <a:t> </a:t>
            </a:r>
            <a:r>
              <a:rPr lang="en-US" dirty="0"/>
              <a:t>a </a:t>
            </a:r>
            <a:r>
              <a:rPr lang="en-US" dirty="0">
                <a:hlinkClick r:id="rId3" tooltip="Statistical test"/>
              </a:rPr>
              <a:t>statistical test</a:t>
            </a:r>
            <a:r>
              <a:rPr lang="en-US" dirty="0"/>
              <a:t> for </a:t>
            </a:r>
            <a:r>
              <a:rPr lang="en-US" dirty="0">
                <a:hlinkClick r:id="rId4" tooltip="Goodness of fit"/>
              </a:rPr>
              <a:t>goodness of fit</a:t>
            </a:r>
            <a:r>
              <a:rPr lang="en-US" dirty="0"/>
              <a:t> for </a:t>
            </a:r>
            <a:r>
              <a:rPr lang="en-US" dirty="0">
                <a:hlinkClick r:id="rId5" tooltip="Logistic regression"/>
              </a:rPr>
              <a:t>logistic regression</a:t>
            </a:r>
            <a:r>
              <a:rPr lang="en-US" dirty="0"/>
              <a:t> models</a:t>
            </a:r>
            <a:endParaRPr lang="nb-NO" dirty="0"/>
          </a:p>
        </p:txBody>
      </p:sp>
      <p:sp>
        <p:nvSpPr>
          <p:cNvPr id="4" name="Slide Number Placeholder 3"/>
          <p:cNvSpPr>
            <a:spLocks noGrp="1"/>
          </p:cNvSpPr>
          <p:nvPr>
            <p:ph type="sldNum" sz="quarter" idx="5"/>
          </p:nvPr>
        </p:nvSpPr>
        <p:spPr/>
        <p:txBody>
          <a:bodyPr/>
          <a:lstStyle/>
          <a:p>
            <a:fld id="{12834767-C34F-4929-91F4-22FE2885CEC7}" type="slidenum">
              <a:rPr lang="nb-NO" smtClean="0"/>
              <a:t>5</a:t>
            </a:fld>
            <a:endParaRPr lang="nb-NO"/>
          </a:p>
        </p:txBody>
      </p:sp>
    </p:spTree>
    <p:extLst>
      <p:ext uri="{BB962C8B-B14F-4D97-AF65-F5344CB8AC3E}">
        <p14:creationId xmlns:p14="http://schemas.microsoft.com/office/powerpoint/2010/main" val="4180727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2015: 39, Opp mot 60% frafall ved 6.sem! Kun 10% kvalifisert!</a:t>
            </a:r>
          </a:p>
          <a:p>
            <a:r>
              <a:rPr lang="nb-NO" dirty="0"/>
              <a:t>2016: 48</a:t>
            </a:r>
          </a:p>
          <a:p>
            <a:r>
              <a:rPr lang="nb-NO" dirty="0"/>
              <a:t>2017: 62</a:t>
            </a:r>
          </a:p>
          <a:p>
            <a:r>
              <a:rPr lang="nb-NO" dirty="0"/>
              <a:t>2018: 71 (ferdig våren 2021, det blir interessant…</a:t>
            </a:r>
          </a:p>
          <a:p>
            <a:endParaRPr lang="nb-NO" dirty="0"/>
          </a:p>
          <a:p>
            <a:r>
              <a:rPr lang="nb-NO" dirty="0"/>
              <a:t>Rundt 20% frafall første året, 40-50% frafall etter 6.sem </a:t>
            </a:r>
          </a:p>
        </p:txBody>
      </p:sp>
      <p:sp>
        <p:nvSpPr>
          <p:cNvPr id="4" name="Plassholder for lysbildenummer 3"/>
          <p:cNvSpPr>
            <a:spLocks noGrp="1"/>
          </p:cNvSpPr>
          <p:nvPr>
            <p:ph type="sldNum" sz="quarter" idx="5"/>
          </p:nvPr>
        </p:nvSpPr>
        <p:spPr/>
        <p:txBody>
          <a:bodyPr/>
          <a:lstStyle/>
          <a:p>
            <a:fld id="{12834767-C34F-4929-91F4-22FE2885CEC7}" type="slidenum">
              <a:rPr lang="nb-NO" smtClean="0"/>
              <a:t>6</a:t>
            </a:fld>
            <a:endParaRPr lang="nb-NO"/>
          </a:p>
        </p:txBody>
      </p:sp>
    </p:spTree>
    <p:extLst>
      <p:ext uri="{BB962C8B-B14F-4D97-AF65-F5344CB8AC3E}">
        <p14:creationId xmlns:p14="http://schemas.microsoft.com/office/powerpoint/2010/main" val="3003832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De FS data som vi har brukt</a:t>
            </a:r>
          </a:p>
          <a:p>
            <a:endParaRPr lang="nb-NO" dirty="0"/>
          </a:p>
          <a:p>
            <a:r>
              <a:rPr lang="nb-NO" dirty="0"/>
              <a:t>Tre første kullene har hatt 6 </a:t>
            </a:r>
            <a:r>
              <a:rPr lang="nb-NO" dirty="0" err="1"/>
              <a:t>sem</a:t>
            </a:r>
            <a:r>
              <a:rPr lang="nb-NO" dirty="0"/>
              <a:t> eller flere. Kull 18 fullfører V21</a:t>
            </a:r>
          </a:p>
          <a:p>
            <a:endParaRPr lang="nb-NO" dirty="0"/>
          </a:p>
          <a:p>
            <a:r>
              <a:rPr lang="nb-NO" dirty="0"/>
              <a:t>Ikke begynt </a:t>
            </a:r>
            <a:r>
              <a:rPr lang="nb-NO" dirty="0">
                <a:sym typeface="Wingdings" panose="05000000000000000000" pitchFamily="2" charset="2"/>
              </a:rPr>
              <a:t> manglende semesteravgift, oppmelding 1.sem, fjernet</a:t>
            </a:r>
            <a:endParaRPr lang="nb-NO" dirty="0"/>
          </a:p>
          <a:p>
            <a:endParaRPr lang="nb-NO" dirty="0"/>
          </a:p>
          <a:p>
            <a:r>
              <a:rPr lang="nb-NO" dirty="0"/>
              <a:t>Frafall = Programbytte UiT, Sluttet, Utgått</a:t>
            </a:r>
          </a:p>
          <a:p>
            <a:endParaRPr lang="nb-NO" dirty="0"/>
          </a:p>
          <a:p>
            <a:r>
              <a:rPr lang="nb-NO" dirty="0"/>
              <a:t>MEN! Ekstern mobilitet, klarer ikke skille bytte av studiested fra sektorfrafall ved bruk av tilgjengelig data i FS.</a:t>
            </a:r>
          </a:p>
        </p:txBody>
      </p:sp>
      <p:sp>
        <p:nvSpPr>
          <p:cNvPr id="4" name="Slide Number Placeholder 3"/>
          <p:cNvSpPr>
            <a:spLocks noGrp="1"/>
          </p:cNvSpPr>
          <p:nvPr>
            <p:ph type="sldNum" sz="quarter" idx="5"/>
          </p:nvPr>
        </p:nvSpPr>
        <p:spPr/>
        <p:txBody>
          <a:bodyPr/>
          <a:lstStyle/>
          <a:p>
            <a:fld id="{12834767-C34F-4929-91F4-22FE2885CEC7}" type="slidenum">
              <a:rPr lang="nb-NO" smtClean="0"/>
              <a:t>7</a:t>
            </a:fld>
            <a:endParaRPr lang="nb-NO"/>
          </a:p>
        </p:txBody>
      </p:sp>
    </p:spTree>
    <p:extLst>
      <p:ext uri="{BB962C8B-B14F-4D97-AF65-F5344CB8AC3E}">
        <p14:creationId xmlns:p14="http://schemas.microsoft.com/office/powerpoint/2010/main" val="134304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dirty="0">
                <a:sym typeface="Wingdings" panose="05000000000000000000" pitchFamily="2" charset="2"/>
              </a:rPr>
              <a:t>Aktiv/Kvalifisert</a:t>
            </a:r>
          </a:p>
          <a:p>
            <a:r>
              <a:rPr lang="nb-NO" dirty="0">
                <a:sym typeface="Wingdings" panose="05000000000000000000" pitchFamily="2" charset="2"/>
              </a:rPr>
              <a:t>‘Ikke-Tromsø’ mer engasjert i valget av studieprogrammet bedre forberedt, mer motivert, har undersøkt mer om hva studiet er, flytting osv.</a:t>
            </a:r>
          </a:p>
          <a:p>
            <a:r>
              <a:rPr lang="nb-NO" dirty="0">
                <a:sym typeface="Wingdings" panose="05000000000000000000" pitchFamily="2" charset="2"/>
              </a:rPr>
              <a:t>‘Tromsø’  studere i hjembyen, mer usikre valg, bytter etter hvert</a:t>
            </a:r>
          </a:p>
          <a:p>
            <a:endParaRPr lang="nb-NO" dirty="0"/>
          </a:p>
          <a:p>
            <a:r>
              <a:rPr lang="nb-NO" b="1" dirty="0"/>
              <a:t>Programbytte (UiT)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ym typeface="Wingdings" panose="05000000000000000000" pitchFamily="2" charset="2"/>
              </a:rPr>
              <a:t>‘Ikke-Tromsø’  sjeldnere internt bytte på UiT utenfor NT-fak; bytter de heller til lignende studieprogrammer nærmere hjem? </a:t>
            </a:r>
          </a:p>
          <a:p>
            <a:endParaRPr lang="nb-NO" b="1" dirty="0"/>
          </a:p>
          <a:p>
            <a:r>
              <a:rPr lang="nb-NO" b="1" dirty="0"/>
              <a:t>Sluttet </a:t>
            </a:r>
            <a:r>
              <a:rPr lang="nb-NO" b="0" dirty="0"/>
              <a:t>Ikke alt er sektorfrafall!</a:t>
            </a:r>
            <a:endParaRPr lang="nb-NO" b="1" dirty="0"/>
          </a:p>
          <a:p>
            <a:r>
              <a:rPr lang="nb-NO" b="0" dirty="0">
                <a:sym typeface="Wingdings" panose="05000000000000000000" pitchFamily="2" charset="2"/>
              </a:rPr>
              <a:t>‘Ikke-Troms’</a:t>
            </a:r>
            <a:r>
              <a:rPr lang="nb-NO" dirty="0">
                <a:sym typeface="Wingdings" panose="05000000000000000000" pitchFamily="2" charset="2"/>
              </a:rPr>
              <a:t> skjult ekstern mobilitet?</a:t>
            </a:r>
          </a:p>
          <a:p>
            <a:endParaRPr lang="nb-NO" dirty="0">
              <a:sym typeface="Wingdings" panose="05000000000000000000" pitchFamily="2" charset="2"/>
            </a:endParaRPr>
          </a:p>
          <a:p>
            <a:endParaRPr lang="nb-NO" dirty="0">
              <a:sym typeface="Wingdings" panose="05000000000000000000" pitchFamily="2" charset="2"/>
            </a:endParaRPr>
          </a:p>
          <a:p>
            <a:endParaRPr lang="nb-NO" dirty="0">
              <a:sym typeface="Wingdings" panose="05000000000000000000" pitchFamily="2" charset="2"/>
            </a:endParaRPr>
          </a:p>
          <a:p>
            <a:r>
              <a:rPr lang="nb-NO" dirty="0">
                <a:sym typeface="Wingdings" panose="05000000000000000000" pitchFamily="2" charset="2"/>
              </a:rPr>
              <a:t>Utdanningsmeldingen 2020, UiT, </a:t>
            </a:r>
            <a:r>
              <a:rPr lang="nb-NO" b="1" dirty="0">
                <a:sym typeface="Wingdings" panose="05000000000000000000" pitchFamily="2" charset="2"/>
              </a:rPr>
              <a:t>sektorfrafall aggregert 5 år etter start på 3-årig grad ~25% for NT-fak</a:t>
            </a:r>
            <a:r>
              <a:rPr lang="nb-NO" dirty="0">
                <a:sym typeface="Wingdings" panose="05000000000000000000" pitchFamily="2" charset="2"/>
              </a:rPr>
              <a:t>.</a:t>
            </a:r>
          </a:p>
        </p:txBody>
      </p:sp>
      <p:sp>
        <p:nvSpPr>
          <p:cNvPr id="4" name="Slide Number Placeholder 3"/>
          <p:cNvSpPr>
            <a:spLocks noGrp="1"/>
          </p:cNvSpPr>
          <p:nvPr>
            <p:ph type="sldNum" sz="quarter" idx="5"/>
          </p:nvPr>
        </p:nvSpPr>
        <p:spPr/>
        <p:txBody>
          <a:bodyPr/>
          <a:lstStyle/>
          <a:p>
            <a:fld id="{12834767-C34F-4929-91F4-22FE2885CEC7}" type="slidenum">
              <a:rPr lang="nb-NO" smtClean="0"/>
              <a:t>8</a:t>
            </a:fld>
            <a:endParaRPr lang="nb-NO"/>
          </a:p>
        </p:txBody>
      </p:sp>
    </p:spTree>
    <p:extLst>
      <p:ext uri="{BB962C8B-B14F-4D97-AF65-F5344CB8AC3E}">
        <p14:creationId xmlns:p14="http://schemas.microsoft.com/office/powerpoint/2010/main" val="2845002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En variable alene trenger ikke nødvendigvis ha stort utslag, men kan allikevel påvirke hvor god en modell er</a:t>
            </a:r>
          </a:p>
        </p:txBody>
      </p:sp>
      <p:sp>
        <p:nvSpPr>
          <p:cNvPr id="4" name="Plassholder for lysbildenummer 3"/>
          <p:cNvSpPr>
            <a:spLocks noGrp="1"/>
          </p:cNvSpPr>
          <p:nvPr>
            <p:ph type="sldNum" sz="quarter" idx="5"/>
          </p:nvPr>
        </p:nvSpPr>
        <p:spPr/>
        <p:txBody>
          <a:bodyPr/>
          <a:lstStyle/>
          <a:p>
            <a:fld id="{12834767-C34F-4929-91F4-22FE2885CEC7}" type="slidenum">
              <a:rPr lang="nb-NO" smtClean="0"/>
              <a:t>9</a:t>
            </a:fld>
            <a:endParaRPr lang="nb-NO"/>
          </a:p>
        </p:txBody>
      </p:sp>
    </p:spTree>
    <p:extLst>
      <p:ext uri="{BB962C8B-B14F-4D97-AF65-F5344CB8AC3E}">
        <p14:creationId xmlns:p14="http://schemas.microsoft.com/office/powerpoint/2010/main" val="1111445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890509-42BE-4A45-A824-DD0B473C372D}" type="datetimeFigureOut">
              <a:rPr lang="nb-NO" smtClean="0"/>
              <a:t>06.12.2020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C41FB25-6C0F-4AEB-BE1C-D34DD1527D22}" type="slidenum">
              <a:rPr lang="nb-NO" smtClean="0"/>
              <a:t>‹#›</a:t>
            </a:fld>
            <a:endParaRPr lang="nb-NO"/>
          </a:p>
        </p:txBody>
      </p:sp>
    </p:spTree>
    <p:extLst>
      <p:ext uri="{BB962C8B-B14F-4D97-AF65-F5344CB8AC3E}">
        <p14:creationId xmlns:p14="http://schemas.microsoft.com/office/powerpoint/2010/main" val="276716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890509-42BE-4A45-A824-DD0B473C372D}" type="datetimeFigureOut">
              <a:rPr lang="nb-NO" smtClean="0"/>
              <a:t>06.12.2020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5C41FB25-6C0F-4AEB-BE1C-D34DD1527D22}" type="slidenum">
              <a:rPr lang="nb-NO" smtClean="0"/>
              <a:t>‹#›</a:t>
            </a:fld>
            <a:endParaRPr lang="nb-NO"/>
          </a:p>
        </p:txBody>
      </p:sp>
    </p:spTree>
    <p:extLst>
      <p:ext uri="{BB962C8B-B14F-4D97-AF65-F5344CB8AC3E}">
        <p14:creationId xmlns:p14="http://schemas.microsoft.com/office/powerpoint/2010/main" val="3646732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890509-42BE-4A45-A824-DD0B473C372D}" type="datetimeFigureOut">
              <a:rPr lang="nb-NO" smtClean="0"/>
              <a:t>06.12.2020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5C41FB25-6C0F-4AEB-BE1C-D34DD1527D22}" type="slidenum">
              <a:rPr lang="nb-NO" smtClean="0"/>
              <a:t>‹#›</a:t>
            </a:fld>
            <a:endParaRPr lang="nb-NO"/>
          </a:p>
        </p:txBody>
      </p:sp>
    </p:spTree>
    <p:extLst>
      <p:ext uri="{BB962C8B-B14F-4D97-AF65-F5344CB8AC3E}">
        <p14:creationId xmlns:p14="http://schemas.microsoft.com/office/powerpoint/2010/main" val="390534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890509-42BE-4A45-A824-DD0B473C372D}" type="datetimeFigureOut">
              <a:rPr lang="nb-NO" smtClean="0"/>
              <a:t>06.12.2020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C41FB25-6C0F-4AEB-BE1C-D34DD1527D22}" type="slidenum">
              <a:rPr lang="nb-NO" smtClean="0"/>
              <a:t>‹#›</a:t>
            </a:fld>
            <a:endParaRPr lang="nb-NO"/>
          </a:p>
        </p:txBody>
      </p:sp>
    </p:spTree>
    <p:extLst>
      <p:ext uri="{BB962C8B-B14F-4D97-AF65-F5344CB8AC3E}">
        <p14:creationId xmlns:p14="http://schemas.microsoft.com/office/powerpoint/2010/main" val="1638952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890509-42BE-4A45-A824-DD0B473C372D}" type="datetimeFigureOut">
              <a:rPr lang="nb-NO" smtClean="0"/>
              <a:t>06.12.2020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C41FB25-6C0F-4AEB-BE1C-D34DD1527D22}" type="slidenum">
              <a:rPr lang="nb-NO" smtClean="0"/>
              <a:t>‹#›</a:t>
            </a:fld>
            <a:endParaRPr lang="nb-NO"/>
          </a:p>
        </p:txBody>
      </p:sp>
    </p:spTree>
    <p:extLst>
      <p:ext uri="{BB962C8B-B14F-4D97-AF65-F5344CB8AC3E}">
        <p14:creationId xmlns:p14="http://schemas.microsoft.com/office/powerpoint/2010/main" val="466210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0890509-42BE-4A45-A824-DD0B473C372D}" type="datetimeFigureOut">
              <a:rPr lang="nb-NO" smtClean="0"/>
              <a:t>06.12.2020</a:t>
            </a:fld>
            <a:endParaRPr lang="nb-NO"/>
          </a:p>
        </p:txBody>
      </p:sp>
      <p:sp>
        <p:nvSpPr>
          <p:cNvPr id="9" name="Footer Placeholder 8"/>
          <p:cNvSpPr>
            <a:spLocks noGrp="1"/>
          </p:cNvSpPr>
          <p:nvPr>
            <p:ph type="ftr" sz="quarter" idx="11"/>
          </p:nvPr>
        </p:nvSpPr>
        <p:spPr/>
        <p:txBody>
          <a:bodyPr/>
          <a:lstStyle/>
          <a:p>
            <a:endParaRPr lang="nb-NO"/>
          </a:p>
        </p:txBody>
      </p:sp>
      <p:sp>
        <p:nvSpPr>
          <p:cNvPr id="10" name="Slide Number Placeholder 9"/>
          <p:cNvSpPr>
            <a:spLocks noGrp="1"/>
          </p:cNvSpPr>
          <p:nvPr>
            <p:ph type="sldNum" sz="quarter" idx="12"/>
          </p:nvPr>
        </p:nvSpPr>
        <p:spPr/>
        <p:txBody>
          <a:bodyPr/>
          <a:lstStyle/>
          <a:p>
            <a:fld id="{5C41FB25-6C0F-4AEB-BE1C-D34DD1527D22}" type="slidenum">
              <a:rPr lang="nb-NO" smtClean="0"/>
              <a:t>‹#›</a:t>
            </a:fld>
            <a:endParaRPr lang="nb-NO"/>
          </a:p>
        </p:txBody>
      </p:sp>
    </p:spTree>
    <p:extLst>
      <p:ext uri="{BB962C8B-B14F-4D97-AF65-F5344CB8AC3E}">
        <p14:creationId xmlns:p14="http://schemas.microsoft.com/office/powerpoint/2010/main" val="416117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00890509-42BE-4A45-A824-DD0B473C372D}" type="datetimeFigureOut">
              <a:rPr lang="nb-NO" smtClean="0"/>
              <a:t>06.12.2020</a:t>
            </a:fld>
            <a:endParaRPr lang="nb-NO"/>
          </a:p>
        </p:txBody>
      </p:sp>
      <p:sp>
        <p:nvSpPr>
          <p:cNvPr id="11" name="Footer Placeholder 10"/>
          <p:cNvSpPr>
            <a:spLocks noGrp="1"/>
          </p:cNvSpPr>
          <p:nvPr>
            <p:ph type="ftr" sz="quarter" idx="11"/>
          </p:nvPr>
        </p:nvSpPr>
        <p:spPr/>
        <p:txBody>
          <a:bodyPr/>
          <a:lstStyle/>
          <a:p>
            <a:endParaRPr lang="nb-NO"/>
          </a:p>
        </p:txBody>
      </p:sp>
      <p:sp>
        <p:nvSpPr>
          <p:cNvPr id="12" name="Slide Number Placeholder 11"/>
          <p:cNvSpPr>
            <a:spLocks noGrp="1"/>
          </p:cNvSpPr>
          <p:nvPr>
            <p:ph type="sldNum" sz="quarter" idx="12"/>
          </p:nvPr>
        </p:nvSpPr>
        <p:spPr/>
        <p:txBody>
          <a:bodyPr/>
          <a:lstStyle/>
          <a:p>
            <a:fld id="{5C41FB25-6C0F-4AEB-BE1C-D34DD1527D22}" type="slidenum">
              <a:rPr lang="nb-NO" smtClean="0"/>
              <a:t>‹#›</a:t>
            </a:fld>
            <a:endParaRPr lang="nb-NO"/>
          </a:p>
        </p:txBody>
      </p:sp>
    </p:spTree>
    <p:extLst>
      <p:ext uri="{BB962C8B-B14F-4D97-AF65-F5344CB8AC3E}">
        <p14:creationId xmlns:p14="http://schemas.microsoft.com/office/powerpoint/2010/main" val="154081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00890509-42BE-4A45-A824-DD0B473C372D}" type="datetimeFigureOut">
              <a:rPr lang="nb-NO" smtClean="0"/>
              <a:t>06.12.2020</a:t>
            </a:fld>
            <a:endParaRPr lang="nb-NO"/>
          </a:p>
        </p:txBody>
      </p:sp>
      <p:sp>
        <p:nvSpPr>
          <p:cNvPr id="7" name="Footer Placeholder 6"/>
          <p:cNvSpPr>
            <a:spLocks noGrp="1"/>
          </p:cNvSpPr>
          <p:nvPr>
            <p:ph type="ftr" sz="quarter" idx="11"/>
          </p:nvPr>
        </p:nvSpPr>
        <p:spPr/>
        <p:txBody>
          <a:bodyPr/>
          <a:lstStyle/>
          <a:p>
            <a:endParaRPr lang="nb-NO"/>
          </a:p>
        </p:txBody>
      </p:sp>
      <p:sp>
        <p:nvSpPr>
          <p:cNvPr id="8" name="Slide Number Placeholder 7"/>
          <p:cNvSpPr>
            <a:spLocks noGrp="1"/>
          </p:cNvSpPr>
          <p:nvPr>
            <p:ph type="sldNum" sz="quarter" idx="12"/>
          </p:nvPr>
        </p:nvSpPr>
        <p:spPr/>
        <p:txBody>
          <a:bodyPr/>
          <a:lstStyle/>
          <a:p>
            <a:fld id="{5C41FB25-6C0F-4AEB-BE1C-D34DD1527D22}" type="slidenum">
              <a:rPr lang="nb-NO" smtClean="0"/>
              <a:t>‹#›</a:t>
            </a:fld>
            <a:endParaRPr lang="nb-NO"/>
          </a:p>
        </p:txBody>
      </p:sp>
    </p:spTree>
    <p:extLst>
      <p:ext uri="{BB962C8B-B14F-4D97-AF65-F5344CB8AC3E}">
        <p14:creationId xmlns:p14="http://schemas.microsoft.com/office/powerpoint/2010/main" val="2289629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0890509-42BE-4A45-A824-DD0B473C372D}" type="datetimeFigureOut">
              <a:rPr lang="nb-NO" smtClean="0"/>
              <a:t>06.12.2020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C41FB25-6C0F-4AEB-BE1C-D34DD1527D22}" type="slidenum">
              <a:rPr lang="nb-NO" smtClean="0"/>
              <a:t>‹#›</a:t>
            </a:fld>
            <a:endParaRPr lang="nb-NO"/>
          </a:p>
        </p:txBody>
      </p:sp>
    </p:spTree>
    <p:extLst>
      <p:ext uri="{BB962C8B-B14F-4D97-AF65-F5344CB8AC3E}">
        <p14:creationId xmlns:p14="http://schemas.microsoft.com/office/powerpoint/2010/main" val="192022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0890509-42BE-4A45-A824-DD0B473C372D}" type="datetimeFigureOut">
              <a:rPr lang="nb-NO" smtClean="0"/>
              <a:t>06.12.2020</a:t>
            </a:fld>
            <a:endParaRPr lang="nb-NO"/>
          </a:p>
        </p:txBody>
      </p:sp>
      <p:sp>
        <p:nvSpPr>
          <p:cNvPr id="9" name="Footer Placeholder 8"/>
          <p:cNvSpPr>
            <a:spLocks noGrp="1"/>
          </p:cNvSpPr>
          <p:nvPr>
            <p:ph type="ftr" sz="quarter" idx="11"/>
          </p:nvPr>
        </p:nvSpPr>
        <p:spPr/>
        <p:txBody>
          <a:bodyPr/>
          <a:lstStyle/>
          <a:p>
            <a:endParaRPr lang="nb-NO"/>
          </a:p>
        </p:txBody>
      </p:sp>
      <p:sp>
        <p:nvSpPr>
          <p:cNvPr id="10" name="Slide Number Placeholder 9"/>
          <p:cNvSpPr>
            <a:spLocks noGrp="1"/>
          </p:cNvSpPr>
          <p:nvPr>
            <p:ph type="sldNum" sz="quarter" idx="12"/>
          </p:nvPr>
        </p:nvSpPr>
        <p:spPr/>
        <p:txBody>
          <a:bodyPr/>
          <a:lstStyle/>
          <a:p>
            <a:fld id="{5C41FB25-6C0F-4AEB-BE1C-D34DD1527D22}" type="slidenum">
              <a:rPr lang="nb-NO" smtClean="0"/>
              <a:t>‹#›</a:t>
            </a:fld>
            <a:endParaRPr lang="nb-NO"/>
          </a:p>
        </p:txBody>
      </p:sp>
    </p:spTree>
    <p:extLst>
      <p:ext uri="{BB962C8B-B14F-4D97-AF65-F5344CB8AC3E}">
        <p14:creationId xmlns:p14="http://schemas.microsoft.com/office/powerpoint/2010/main" val="2514851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0890509-42BE-4A45-A824-DD0B473C372D}" type="datetimeFigureOut">
              <a:rPr lang="nb-NO" smtClean="0"/>
              <a:t>06.12.2020</a:t>
            </a:fld>
            <a:endParaRPr lang="nb-NO"/>
          </a:p>
        </p:txBody>
      </p:sp>
      <p:sp>
        <p:nvSpPr>
          <p:cNvPr id="9" name="Footer Placeholder 8"/>
          <p:cNvSpPr>
            <a:spLocks noGrp="1"/>
          </p:cNvSpPr>
          <p:nvPr>
            <p:ph type="ftr" sz="quarter" idx="11"/>
          </p:nvPr>
        </p:nvSpPr>
        <p:spPr>
          <a:xfrm>
            <a:off x="3499101" y="6356350"/>
            <a:ext cx="5911517" cy="365125"/>
          </a:xfrm>
        </p:spPr>
        <p:txBody>
          <a:bodyPr/>
          <a:lstStyle/>
          <a:p>
            <a:endParaRPr lang="nb-NO"/>
          </a:p>
        </p:txBody>
      </p:sp>
      <p:sp>
        <p:nvSpPr>
          <p:cNvPr id="10" name="Slide Number Placeholder 9"/>
          <p:cNvSpPr>
            <a:spLocks noGrp="1"/>
          </p:cNvSpPr>
          <p:nvPr>
            <p:ph type="sldNum" sz="quarter" idx="12"/>
          </p:nvPr>
        </p:nvSpPr>
        <p:spPr/>
        <p:txBody>
          <a:bodyPr/>
          <a:lstStyle/>
          <a:p>
            <a:fld id="{5C41FB25-6C0F-4AEB-BE1C-D34DD1527D22}" type="slidenum">
              <a:rPr lang="nb-NO" smtClean="0"/>
              <a:t>‹#›</a:t>
            </a:fld>
            <a:endParaRPr lang="nb-NO"/>
          </a:p>
        </p:txBody>
      </p:sp>
    </p:spTree>
    <p:extLst>
      <p:ext uri="{BB962C8B-B14F-4D97-AF65-F5344CB8AC3E}">
        <p14:creationId xmlns:p14="http://schemas.microsoft.com/office/powerpoint/2010/main" val="1165831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00890509-42BE-4A45-A824-DD0B473C372D}" type="datetimeFigureOut">
              <a:rPr lang="nb-NO" smtClean="0"/>
              <a:t>06.12.2020</a:t>
            </a:fld>
            <a:endParaRPr lang="nb-NO"/>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nb-NO"/>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5C41FB25-6C0F-4AEB-BE1C-D34DD1527D22}" type="slidenum">
              <a:rPr lang="nb-NO" smtClean="0"/>
              <a:t>‹#›</a:t>
            </a:fld>
            <a:endParaRPr lang="nb-NO"/>
          </a:p>
        </p:txBody>
      </p:sp>
    </p:spTree>
    <p:extLst>
      <p:ext uri="{BB962C8B-B14F-4D97-AF65-F5344CB8AC3E}">
        <p14:creationId xmlns:p14="http://schemas.microsoft.com/office/powerpoint/2010/main" val="93884281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6.gif"/><Relationship Id="rId4" Type="http://schemas.openxmlformats.org/officeDocument/2006/relationships/image" Target="../media/image41.svg"/><Relationship Id="rId9" Type="http://schemas.openxmlformats.org/officeDocument/2006/relationships/image" Target="../media/image45.sv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936E-E2B3-4188-8BE3-28316C978B6A}"/>
              </a:ext>
            </a:extLst>
          </p:cNvPr>
          <p:cNvSpPr>
            <a:spLocks noGrp="1"/>
          </p:cNvSpPr>
          <p:nvPr>
            <p:ph type="ctrTitle"/>
          </p:nvPr>
        </p:nvSpPr>
        <p:spPr>
          <a:xfrm>
            <a:off x="294797" y="2745157"/>
            <a:ext cx="7866564" cy="2201400"/>
          </a:xfrm>
        </p:spPr>
        <p:txBody>
          <a:bodyPr>
            <a:normAutofit/>
          </a:bodyPr>
          <a:lstStyle/>
          <a:p>
            <a:r>
              <a:rPr lang="nb-NO" sz="6600" b="1" dirty="0">
                <a:solidFill>
                  <a:schemeClr val="bg1"/>
                </a:solidFill>
              </a:rPr>
              <a:t>FRAFALL</a:t>
            </a:r>
            <a:br>
              <a:rPr lang="nb-NO" sz="6600" b="1" dirty="0">
                <a:solidFill>
                  <a:schemeClr val="bg1"/>
                </a:solidFill>
              </a:rPr>
            </a:br>
            <a:endParaRPr lang="nb-NO" sz="6600" b="1" dirty="0">
              <a:solidFill>
                <a:schemeClr val="bg1"/>
              </a:solidFill>
            </a:endParaRPr>
          </a:p>
        </p:txBody>
      </p:sp>
      <p:sp>
        <p:nvSpPr>
          <p:cNvPr id="3" name="Subtitle 2">
            <a:extLst>
              <a:ext uri="{FF2B5EF4-FFF2-40B4-BE49-F238E27FC236}">
                <a16:creationId xmlns:a16="http://schemas.microsoft.com/office/drawing/2014/main" id="{42CE3227-937E-4761-83F1-A60D64477298}"/>
              </a:ext>
            </a:extLst>
          </p:cNvPr>
          <p:cNvSpPr>
            <a:spLocks noGrp="1"/>
          </p:cNvSpPr>
          <p:nvPr>
            <p:ph type="subTitle" idx="1"/>
          </p:nvPr>
        </p:nvSpPr>
        <p:spPr>
          <a:xfrm>
            <a:off x="294797" y="4183593"/>
            <a:ext cx="7866564" cy="914400"/>
          </a:xfrm>
        </p:spPr>
        <p:txBody>
          <a:bodyPr>
            <a:noAutofit/>
          </a:bodyPr>
          <a:lstStyle/>
          <a:p>
            <a:r>
              <a:rPr lang="nb-NO" sz="2800" b="1" dirty="0">
                <a:solidFill>
                  <a:schemeClr val="bg1"/>
                </a:solidFill>
              </a:rPr>
              <a:t>-en analyse av studieprogrammene ved NT-fak</a:t>
            </a:r>
          </a:p>
          <a:p>
            <a:endParaRPr lang="nb-NO" sz="2800" b="1" dirty="0">
              <a:solidFill>
                <a:schemeClr val="bg1"/>
              </a:solidFill>
            </a:endParaRPr>
          </a:p>
        </p:txBody>
      </p:sp>
      <p:pic>
        <p:nvPicPr>
          <p:cNvPr id="9" name="Picture 8">
            <a:extLst>
              <a:ext uri="{FF2B5EF4-FFF2-40B4-BE49-F238E27FC236}">
                <a16:creationId xmlns:a16="http://schemas.microsoft.com/office/drawing/2014/main" id="{1E15BA49-C6D2-4F5D-A6C4-73C1B807D5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712" y="6264858"/>
            <a:ext cx="4744177" cy="543142"/>
          </a:xfrm>
          <a:prstGeom prst="rect">
            <a:avLst/>
          </a:prstGeom>
        </p:spPr>
      </p:pic>
      <p:grpSp>
        <p:nvGrpSpPr>
          <p:cNvPr id="12" name="Group 11">
            <a:extLst>
              <a:ext uri="{FF2B5EF4-FFF2-40B4-BE49-F238E27FC236}">
                <a16:creationId xmlns:a16="http://schemas.microsoft.com/office/drawing/2014/main" id="{922A51BB-C8A1-4636-B8A5-3777EA2D3663}"/>
              </a:ext>
            </a:extLst>
          </p:cNvPr>
          <p:cNvGrpSpPr/>
          <p:nvPr/>
        </p:nvGrpSpPr>
        <p:grpSpPr>
          <a:xfrm>
            <a:off x="6613588" y="6100549"/>
            <a:ext cx="4033921" cy="717123"/>
            <a:chOff x="5270717" y="6056801"/>
            <a:chExt cx="4033921" cy="717123"/>
          </a:xfrm>
        </p:grpSpPr>
        <p:sp>
          <p:nvSpPr>
            <p:cNvPr id="10" name="Rectangle 9">
              <a:extLst>
                <a:ext uri="{FF2B5EF4-FFF2-40B4-BE49-F238E27FC236}">
                  <a16:creationId xmlns:a16="http://schemas.microsoft.com/office/drawing/2014/main" id="{4C9CF052-F9C0-4479-85BF-24A21E3D598A}"/>
                </a:ext>
              </a:extLst>
            </p:cNvPr>
            <p:cNvSpPr/>
            <p:nvPr/>
          </p:nvSpPr>
          <p:spPr>
            <a:xfrm>
              <a:off x="5270717" y="6056801"/>
              <a:ext cx="1816962" cy="707886"/>
            </a:xfrm>
            <a:prstGeom prst="rect">
              <a:avLst/>
            </a:prstGeom>
          </p:spPr>
          <p:txBody>
            <a:bodyPr wrap="square">
              <a:spAutoFit/>
            </a:bodyPr>
            <a:lstStyle/>
            <a:p>
              <a:pPr fontAlgn="base"/>
              <a:r>
                <a:rPr lang="en-US" sz="4000" u="sng" dirty="0" err="1">
                  <a:solidFill>
                    <a:srgbClr val="003349"/>
                  </a:solidFill>
                  <a:latin typeface="Calibri" panose="020F0502020204030204" pitchFamily="34" charset="0"/>
                </a:rPr>
                <a:t>Ƙva</a:t>
              </a:r>
              <a:r>
                <a:rPr lang="en-US" sz="4000" b="1" u="sng" dirty="0" err="1">
                  <a:solidFill>
                    <a:srgbClr val="59BEC9"/>
                  </a:solidFill>
                  <a:latin typeface="Calibri" panose="020F0502020204030204" pitchFamily="34" charset="0"/>
                </a:rPr>
                <a:t>ƝƬ</a:t>
              </a:r>
              <a:endParaRPr lang="en-US" sz="4000" b="0" i="0" dirty="0">
                <a:effectLst/>
              </a:endParaRPr>
            </a:p>
          </p:txBody>
        </p:sp>
        <p:sp>
          <p:nvSpPr>
            <p:cNvPr id="11" name="Rectangle 10">
              <a:extLst>
                <a:ext uri="{FF2B5EF4-FFF2-40B4-BE49-F238E27FC236}">
                  <a16:creationId xmlns:a16="http://schemas.microsoft.com/office/drawing/2014/main" id="{420B7150-FEA9-48B4-B474-E2FA25F3465D}"/>
                </a:ext>
              </a:extLst>
            </p:cNvPr>
            <p:cNvSpPr/>
            <p:nvPr/>
          </p:nvSpPr>
          <p:spPr>
            <a:xfrm>
              <a:off x="6642022" y="6189149"/>
              <a:ext cx="2662616" cy="584775"/>
            </a:xfrm>
            <a:prstGeom prst="rect">
              <a:avLst/>
            </a:prstGeom>
          </p:spPr>
          <p:txBody>
            <a:bodyPr wrap="square">
              <a:spAutoFit/>
            </a:bodyPr>
            <a:lstStyle/>
            <a:p>
              <a:pPr fontAlgn="base"/>
              <a:r>
                <a:rPr lang="nb-NO" sz="1600" b="1" dirty="0">
                  <a:solidFill>
                    <a:srgbClr val="003349"/>
                  </a:solidFill>
                  <a:latin typeface="Calibri" panose="020F0502020204030204" pitchFamily="34" charset="0"/>
                </a:rPr>
                <a:t>Kvalitet i utdanning </a:t>
              </a:r>
              <a:r>
                <a:rPr lang="nb-NO" sz="1600" dirty="0">
                  <a:solidFill>
                    <a:srgbClr val="003349"/>
                  </a:solidFill>
                  <a:latin typeface="Calibri" panose="020F0502020204030204" pitchFamily="34" charset="0"/>
                </a:rPr>
                <a:t> </a:t>
              </a:r>
              <a:endParaRPr lang="nb-NO" sz="1600" dirty="0"/>
            </a:p>
            <a:p>
              <a:pPr fontAlgn="base"/>
              <a:r>
                <a:rPr lang="nb-NO" sz="1600" b="1" dirty="0">
                  <a:solidFill>
                    <a:srgbClr val="59BEC9"/>
                  </a:solidFill>
                  <a:latin typeface="Calibri" panose="020F0502020204030204" pitchFamily="34" charset="0"/>
                </a:rPr>
                <a:t>Naturvitenskap og Teknologi</a:t>
              </a:r>
              <a:r>
                <a:rPr lang="nb-NO" sz="1600" dirty="0">
                  <a:solidFill>
                    <a:srgbClr val="59BEC9"/>
                  </a:solidFill>
                  <a:latin typeface="Calibri" panose="020F0502020204030204" pitchFamily="34" charset="0"/>
                </a:rPr>
                <a:t> </a:t>
              </a:r>
              <a:endParaRPr lang="nb-NO" sz="1600" b="0" i="0" dirty="0">
                <a:effectLst/>
              </a:endParaRPr>
            </a:p>
          </p:txBody>
        </p:sp>
      </p:grpSp>
      <p:sp>
        <p:nvSpPr>
          <p:cNvPr id="13" name="TextBox 12">
            <a:extLst>
              <a:ext uri="{FF2B5EF4-FFF2-40B4-BE49-F238E27FC236}">
                <a16:creationId xmlns:a16="http://schemas.microsoft.com/office/drawing/2014/main" id="{0D49B604-CBA8-49BF-AF97-70A16B7C390D}"/>
              </a:ext>
            </a:extLst>
          </p:cNvPr>
          <p:cNvSpPr txBox="1"/>
          <p:nvPr/>
        </p:nvSpPr>
        <p:spPr>
          <a:xfrm>
            <a:off x="66196" y="5238775"/>
            <a:ext cx="2730343" cy="861774"/>
          </a:xfrm>
          <a:prstGeom prst="rect">
            <a:avLst/>
          </a:prstGeom>
          <a:noFill/>
        </p:spPr>
        <p:txBody>
          <a:bodyPr wrap="square" rtlCol="0">
            <a:spAutoFit/>
          </a:bodyPr>
          <a:lstStyle/>
          <a:p>
            <a:r>
              <a:rPr lang="nb-NO" dirty="0">
                <a:solidFill>
                  <a:schemeClr val="bg1"/>
                </a:solidFill>
              </a:rPr>
              <a:t>Marianne Iversen</a:t>
            </a:r>
          </a:p>
          <a:p>
            <a:endParaRPr lang="nb-NO" dirty="0">
              <a:solidFill>
                <a:schemeClr val="bg1"/>
              </a:solidFill>
            </a:endParaRPr>
          </a:p>
          <a:p>
            <a:r>
              <a:rPr lang="nb-NO" sz="1400" dirty="0">
                <a:solidFill>
                  <a:schemeClr val="bg1"/>
                </a:solidFill>
              </a:rPr>
              <a:t>Prosjektleder: Hilja Huru</a:t>
            </a:r>
          </a:p>
        </p:txBody>
      </p:sp>
      <p:pic>
        <p:nvPicPr>
          <p:cNvPr id="15" name="Picture 14" descr="A group of people looking at a computer&#10;&#10;Description automatically generated">
            <a:extLst>
              <a:ext uri="{FF2B5EF4-FFF2-40B4-BE49-F238E27FC236}">
                <a16:creationId xmlns:a16="http://schemas.microsoft.com/office/drawing/2014/main" id="{368EC174-69C8-4F5F-A66C-FBA035FB95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0549" y="756835"/>
            <a:ext cx="3561452" cy="5343714"/>
          </a:xfrm>
          <a:prstGeom prst="rect">
            <a:avLst/>
          </a:prstGeom>
        </p:spPr>
      </p:pic>
      <p:pic>
        <p:nvPicPr>
          <p:cNvPr id="19" name="Picture 18">
            <a:extLst>
              <a:ext uri="{FF2B5EF4-FFF2-40B4-BE49-F238E27FC236}">
                <a16:creationId xmlns:a16="http://schemas.microsoft.com/office/drawing/2014/main" id="{AED033AD-C81B-48FF-BB34-6BB6E4D2D8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232797"/>
          </a:xfrm>
          <a:prstGeom prst="rect">
            <a:avLst/>
          </a:prstGeom>
        </p:spPr>
      </p:pic>
    </p:spTree>
    <p:extLst>
      <p:ext uri="{BB962C8B-B14F-4D97-AF65-F5344CB8AC3E}">
        <p14:creationId xmlns:p14="http://schemas.microsoft.com/office/powerpoint/2010/main" val="29042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D7BB6A8-9122-419A-88FE-93F3CA98FCF2}"/>
              </a:ext>
            </a:extLst>
          </p:cNvPr>
          <p:cNvPicPr>
            <a:picLocks noChangeAspect="1"/>
          </p:cNvPicPr>
          <p:nvPr/>
        </p:nvPicPr>
        <p:blipFill>
          <a:blip r:embed="rId3"/>
          <a:stretch>
            <a:fillRect/>
          </a:stretch>
        </p:blipFill>
        <p:spPr>
          <a:xfrm>
            <a:off x="5829300" y="1403783"/>
            <a:ext cx="6211557" cy="5067858"/>
          </a:xfrm>
          <a:prstGeom prst="rect">
            <a:avLst/>
          </a:prstGeom>
        </p:spPr>
      </p:pic>
      <p:pic>
        <p:nvPicPr>
          <p:cNvPr id="4" name="Picture 2">
            <a:extLst>
              <a:ext uri="{FF2B5EF4-FFF2-40B4-BE49-F238E27FC236}">
                <a16:creationId xmlns:a16="http://schemas.microsoft.com/office/drawing/2014/main" id="{DECFFBAF-6920-440D-8ADE-F4D955214A9B}"/>
              </a:ext>
            </a:extLst>
          </p:cNvPr>
          <p:cNvPicPr>
            <a:picLocks noChangeAspect="1"/>
          </p:cNvPicPr>
          <p:nvPr/>
        </p:nvPicPr>
        <p:blipFill>
          <a:blip r:embed="rId4"/>
          <a:stretch>
            <a:fillRect/>
          </a:stretch>
        </p:blipFill>
        <p:spPr>
          <a:xfrm>
            <a:off x="0" y="1403782"/>
            <a:ext cx="6211556" cy="5067857"/>
          </a:xfrm>
          <a:prstGeom prst="rect">
            <a:avLst/>
          </a:prstGeom>
        </p:spPr>
      </p:pic>
      <p:sp>
        <p:nvSpPr>
          <p:cNvPr id="6" name="TekstSylinder 5">
            <a:extLst>
              <a:ext uri="{FF2B5EF4-FFF2-40B4-BE49-F238E27FC236}">
                <a16:creationId xmlns:a16="http://schemas.microsoft.com/office/drawing/2014/main" id="{E559F791-3B33-4946-861D-09E9387636DF}"/>
              </a:ext>
            </a:extLst>
          </p:cNvPr>
          <p:cNvSpPr txBox="1"/>
          <p:nvPr/>
        </p:nvSpPr>
        <p:spPr>
          <a:xfrm>
            <a:off x="423750" y="6194773"/>
            <a:ext cx="850900" cy="369332"/>
          </a:xfrm>
          <a:prstGeom prst="rect">
            <a:avLst/>
          </a:prstGeom>
          <a:solidFill>
            <a:schemeClr val="bg1"/>
          </a:solidFill>
        </p:spPr>
        <p:txBody>
          <a:bodyPr wrap="square" rtlCol="0">
            <a:spAutoFit/>
          </a:bodyPr>
          <a:lstStyle/>
          <a:p>
            <a:r>
              <a:rPr lang="nb-NO" b="1" dirty="0"/>
              <a:t>Annen</a:t>
            </a:r>
          </a:p>
        </p:txBody>
      </p:sp>
      <p:sp>
        <p:nvSpPr>
          <p:cNvPr id="12" name="TekstSylinder 11">
            <a:extLst>
              <a:ext uri="{FF2B5EF4-FFF2-40B4-BE49-F238E27FC236}">
                <a16:creationId xmlns:a16="http://schemas.microsoft.com/office/drawing/2014/main" id="{BD077991-AB67-461D-8D42-C99DB5159CE9}"/>
              </a:ext>
            </a:extLst>
          </p:cNvPr>
          <p:cNvSpPr txBox="1"/>
          <p:nvPr/>
        </p:nvSpPr>
        <p:spPr>
          <a:xfrm>
            <a:off x="6705971" y="6194773"/>
            <a:ext cx="379523" cy="369332"/>
          </a:xfrm>
          <a:prstGeom prst="rect">
            <a:avLst/>
          </a:prstGeom>
          <a:solidFill>
            <a:schemeClr val="bg1"/>
          </a:solidFill>
        </p:spPr>
        <p:txBody>
          <a:bodyPr wrap="square" rtlCol="0">
            <a:spAutoFit/>
          </a:bodyPr>
          <a:lstStyle/>
          <a:p>
            <a:r>
              <a:rPr lang="nb-NO" b="1" dirty="0"/>
              <a:t>1</a:t>
            </a:r>
          </a:p>
        </p:txBody>
      </p:sp>
      <p:sp>
        <p:nvSpPr>
          <p:cNvPr id="14" name="TekstSylinder 13">
            <a:extLst>
              <a:ext uri="{FF2B5EF4-FFF2-40B4-BE49-F238E27FC236}">
                <a16:creationId xmlns:a16="http://schemas.microsoft.com/office/drawing/2014/main" id="{FBEFB395-4A84-47D7-BC60-593524CCBAEF}"/>
              </a:ext>
            </a:extLst>
          </p:cNvPr>
          <p:cNvSpPr txBox="1"/>
          <p:nvPr/>
        </p:nvSpPr>
        <p:spPr>
          <a:xfrm>
            <a:off x="1601972" y="6194773"/>
            <a:ext cx="546100" cy="369332"/>
          </a:xfrm>
          <a:prstGeom prst="rect">
            <a:avLst/>
          </a:prstGeom>
          <a:solidFill>
            <a:schemeClr val="bg1"/>
          </a:solidFill>
        </p:spPr>
        <p:txBody>
          <a:bodyPr wrap="square" rtlCol="0">
            <a:spAutoFit/>
          </a:bodyPr>
          <a:lstStyle/>
          <a:p>
            <a:r>
              <a:rPr lang="nb-NO" b="1" dirty="0"/>
              <a:t>R1</a:t>
            </a:r>
          </a:p>
        </p:txBody>
      </p:sp>
      <p:sp>
        <p:nvSpPr>
          <p:cNvPr id="16" name="TekstSylinder 15">
            <a:extLst>
              <a:ext uri="{FF2B5EF4-FFF2-40B4-BE49-F238E27FC236}">
                <a16:creationId xmlns:a16="http://schemas.microsoft.com/office/drawing/2014/main" id="{50784B95-CA43-461B-9ED4-0593CACAE446}"/>
              </a:ext>
            </a:extLst>
          </p:cNvPr>
          <p:cNvSpPr txBox="1"/>
          <p:nvPr/>
        </p:nvSpPr>
        <p:spPr>
          <a:xfrm>
            <a:off x="2629195" y="6194773"/>
            <a:ext cx="850900" cy="369332"/>
          </a:xfrm>
          <a:prstGeom prst="rect">
            <a:avLst/>
          </a:prstGeom>
          <a:solidFill>
            <a:schemeClr val="bg1"/>
          </a:solidFill>
        </p:spPr>
        <p:txBody>
          <a:bodyPr wrap="square" rtlCol="0">
            <a:spAutoFit/>
          </a:bodyPr>
          <a:lstStyle/>
          <a:p>
            <a:r>
              <a:rPr lang="nb-NO" b="1" dirty="0"/>
              <a:t>R2</a:t>
            </a:r>
          </a:p>
        </p:txBody>
      </p:sp>
      <p:sp>
        <p:nvSpPr>
          <p:cNvPr id="18" name="TekstSylinder 17">
            <a:extLst>
              <a:ext uri="{FF2B5EF4-FFF2-40B4-BE49-F238E27FC236}">
                <a16:creationId xmlns:a16="http://schemas.microsoft.com/office/drawing/2014/main" id="{96B2C1F5-1B52-4C71-A009-119EC1DAEBAC}"/>
              </a:ext>
            </a:extLst>
          </p:cNvPr>
          <p:cNvSpPr txBox="1"/>
          <p:nvPr/>
        </p:nvSpPr>
        <p:spPr>
          <a:xfrm>
            <a:off x="3480095" y="6194773"/>
            <a:ext cx="546100" cy="369332"/>
          </a:xfrm>
          <a:prstGeom prst="rect">
            <a:avLst/>
          </a:prstGeom>
          <a:solidFill>
            <a:schemeClr val="bg1"/>
          </a:solidFill>
        </p:spPr>
        <p:txBody>
          <a:bodyPr wrap="square" rtlCol="0">
            <a:spAutoFit/>
          </a:bodyPr>
          <a:lstStyle/>
          <a:p>
            <a:r>
              <a:rPr lang="nb-NO" b="1" dirty="0"/>
              <a:t>S1</a:t>
            </a:r>
          </a:p>
        </p:txBody>
      </p:sp>
      <p:sp>
        <p:nvSpPr>
          <p:cNvPr id="19" name="TekstSylinder 18">
            <a:extLst>
              <a:ext uri="{FF2B5EF4-FFF2-40B4-BE49-F238E27FC236}">
                <a16:creationId xmlns:a16="http://schemas.microsoft.com/office/drawing/2014/main" id="{9EEB5EC8-6931-41E9-AF7F-E30EB0727A24}"/>
              </a:ext>
            </a:extLst>
          </p:cNvPr>
          <p:cNvSpPr txBox="1"/>
          <p:nvPr/>
        </p:nvSpPr>
        <p:spPr>
          <a:xfrm>
            <a:off x="4407490" y="6194773"/>
            <a:ext cx="546100" cy="369332"/>
          </a:xfrm>
          <a:prstGeom prst="rect">
            <a:avLst/>
          </a:prstGeom>
          <a:solidFill>
            <a:schemeClr val="bg1"/>
          </a:solidFill>
        </p:spPr>
        <p:txBody>
          <a:bodyPr wrap="square" rtlCol="0">
            <a:spAutoFit/>
          </a:bodyPr>
          <a:lstStyle/>
          <a:p>
            <a:r>
              <a:rPr lang="nb-NO" b="1" dirty="0"/>
              <a:t>S2</a:t>
            </a:r>
          </a:p>
        </p:txBody>
      </p:sp>
      <p:sp>
        <p:nvSpPr>
          <p:cNvPr id="20" name="TekstSylinder 19">
            <a:extLst>
              <a:ext uri="{FF2B5EF4-FFF2-40B4-BE49-F238E27FC236}">
                <a16:creationId xmlns:a16="http://schemas.microsoft.com/office/drawing/2014/main" id="{8AAA0A37-7333-4A55-B3E6-D44F9C572D7E}"/>
              </a:ext>
            </a:extLst>
          </p:cNvPr>
          <p:cNvSpPr txBox="1"/>
          <p:nvPr/>
        </p:nvSpPr>
        <p:spPr>
          <a:xfrm>
            <a:off x="5334885" y="6194773"/>
            <a:ext cx="546100" cy="369332"/>
          </a:xfrm>
          <a:prstGeom prst="rect">
            <a:avLst/>
          </a:prstGeom>
          <a:solidFill>
            <a:schemeClr val="bg1"/>
          </a:solidFill>
        </p:spPr>
        <p:txBody>
          <a:bodyPr wrap="square" rtlCol="0">
            <a:spAutoFit/>
          </a:bodyPr>
          <a:lstStyle/>
          <a:p>
            <a:r>
              <a:rPr lang="nb-NO" b="1" dirty="0"/>
              <a:t>NA</a:t>
            </a:r>
          </a:p>
        </p:txBody>
      </p:sp>
      <p:sp>
        <p:nvSpPr>
          <p:cNvPr id="21" name="TekstSylinder 20">
            <a:extLst>
              <a:ext uri="{FF2B5EF4-FFF2-40B4-BE49-F238E27FC236}">
                <a16:creationId xmlns:a16="http://schemas.microsoft.com/office/drawing/2014/main" id="{88C8DBB1-865F-40A3-A82F-B5A30312B58C}"/>
              </a:ext>
            </a:extLst>
          </p:cNvPr>
          <p:cNvSpPr txBox="1"/>
          <p:nvPr/>
        </p:nvSpPr>
        <p:spPr>
          <a:xfrm>
            <a:off x="7544870" y="6194773"/>
            <a:ext cx="379523" cy="369332"/>
          </a:xfrm>
          <a:prstGeom prst="rect">
            <a:avLst/>
          </a:prstGeom>
          <a:solidFill>
            <a:schemeClr val="bg1"/>
          </a:solidFill>
        </p:spPr>
        <p:txBody>
          <a:bodyPr wrap="square" rtlCol="0">
            <a:spAutoFit/>
          </a:bodyPr>
          <a:lstStyle/>
          <a:p>
            <a:r>
              <a:rPr lang="nb-NO" b="1" dirty="0"/>
              <a:t>2</a:t>
            </a:r>
          </a:p>
        </p:txBody>
      </p:sp>
      <p:sp>
        <p:nvSpPr>
          <p:cNvPr id="22" name="TekstSylinder 21">
            <a:extLst>
              <a:ext uri="{FF2B5EF4-FFF2-40B4-BE49-F238E27FC236}">
                <a16:creationId xmlns:a16="http://schemas.microsoft.com/office/drawing/2014/main" id="{9672A387-0D4F-4472-83B5-C61BDE3EA7CB}"/>
              </a:ext>
            </a:extLst>
          </p:cNvPr>
          <p:cNvSpPr txBox="1"/>
          <p:nvPr/>
        </p:nvSpPr>
        <p:spPr>
          <a:xfrm>
            <a:off x="8525836" y="6194773"/>
            <a:ext cx="898302" cy="369332"/>
          </a:xfrm>
          <a:prstGeom prst="rect">
            <a:avLst/>
          </a:prstGeom>
          <a:solidFill>
            <a:schemeClr val="bg1"/>
          </a:solidFill>
        </p:spPr>
        <p:txBody>
          <a:bodyPr wrap="square" rtlCol="0">
            <a:spAutoFit/>
          </a:bodyPr>
          <a:lstStyle/>
          <a:p>
            <a:r>
              <a:rPr lang="nb-NO" b="1" dirty="0"/>
              <a:t>3</a:t>
            </a:r>
          </a:p>
        </p:txBody>
      </p:sp>
      <p:sp>
        <p:nvSpPr>
          <p:cNvPr id="23" name="TekstSylinder 22">
            <a:extLst>
              <a:ext uri="{FF2B5EF4-FFF2-40B4-BE49-F238E27FC236}">
                <a16:creationId xmlns:a16="http://schemas.microsoft.com/office/drawing/2014/main" id="{E4B3E5A4-51E8-4762-86CC-DF7BC828313C}"/>
              </a:ext>
            </a:extLst>
          </p:cNvPr>
          <p:cNvSpPr txBox="1"/>
          <p:nvPr/>
        </p:nvSpPr>
        <p:spPr>
          <a:xfrm>
            <a:off x="9395232" y="6194773"/>
            <a:ext cx="383733" cy="369332"/>
          </a:xfrm>
          <a:prstGeom prst="rect">
            <a:avLst/>
          </a:prstGeom>
          <a:solidFill>
            <a:schemeClr val="bg1"/>
          </a:solidFill>
        </p:spPr>
        <p:txBody>
          <a:bodyPr wrap="square" rtlCol="0">
            <a:spAutoFit/>
          </a:bodyPr>
          <a:lstStyle/>
          <a:p>
            <a:r>
              <a:rPr lang="nb-NO" b="1" dirty="0"/>
              <a:t>4</a:t>
            </a:r>
          </a:p>
        </p:txBody>
      </p:sp>
      <p:sp>
        <p:nvSpPr>
          <p:cNvPr id="24" name="TekstSylinder 23">
            <a:extLst>
              <a:ext uri="{FF2B5EF4-FFF2-40B4-BE49-F238E27FC236}">
                <a16:creationId xmlns:a16="http://schemas.microsoft.com/office/drawing/2014/main" id="{21FFAF1F-BA20-4FDF-94F8-3CAB03F93550}"/>
              </a:ext>
            </a:extLst>
          </p:cNvPr>
          <p:cNvSpPr txBox="1"/>
          <p:nvPr/>
        </p:nvSpPr>
        <p:spPr>
          <a:xfrm>
            <a:off x="10302656" y="6194773"/>
            <a:ext cx="379523" cy="369332"/>
          </a:xfrm>
          <a:prstGeom prst="rect">
            <a:avLst/>
          </a:prstGeom>
          <a:solidFill>
            <a:schemeClr val="bg1"/>
          </a:solidFill>
        </p:spPr>
        <p:txBody>
          <a:bodyPr wrap="square" rtlCol="0">
            <a:spAutoFit/>
          </a:bodyPr>
          <a:lstStyle/>
          <a:p>
            <a:r>
              <a:rPr lang="nb-NO" b="1" dirty="0"/>
              <a:t>5</a:t>
            </a:r>
          </a:p>
        </p:txBody>
      </p:sp>
      <p:sp>
        <p:nvSpPr>
          <p:cNvPr id="25" name="TekstSylinder 24">
            <a:extLst>
              <a:ext uri="{FF2B5EF4-FFF2-40B4-BE49-F238E27FC236}">
                <a16:creationId xmlns:a16="http://schemas.microsoft.com/office/drawing/2014/main" id="{CBA2E92E-1E26-4EAE-92DF-24CF67832CF1}"/>
              </a:ext>
            </a:extLst>
          </p:cNvPr>
          <p:cNvSpPr txBox="1"/>
          <p:nvPr/>
        </p:nvSpPr>
        <p:spPr>
          <a:xfrm>
            <a:off x="11168101" y="6194773"/>
            <a:ext cx="379523" cy="369332"/>
          </a:xfrm>
          <a:prstGeom prst="rect">
            <a:avLst/>
          </a:prstGeom>
          <a:solidFill>
            <a:schemeClr val="bg1"/>
          </a:solidFill>
        </p:spPr>
        <p:txBody>
          <a:bodyPr wrap="square" rtlCol="0">
            <a:spAutoFit/>
          </a:bodyPr>
          <a:lstStyle/>
          <a:p>
            <a:r>
              <a:rPr lang="nb-NO" b="1" dirty="0"/>
              <a:t>6</a:t>
            </a:r>
          </a:p>
        </p:txBody>
      </p:sp>
      <p:sp>
        <p:nvSpPr>
          <p:cNvPr id="7" name="TekstSylinder 6">
            <a:extLst>
              <a:ext uri="{FF2B5EF4-FFF2-40B4-BE49-F238E27FC236}">
                <a16:creationId xmlns:a16="http://schemas.microsoft.com/office/drawing/2014/main" id="{8D836102-B8A3-45C6-9B0A-E3E622278DD6}"/>
              </a:ext>
            </a:extLst>
          </p:cNvPr>
          <p:cNvSpPr txBox="1"/>
          <p:nvPr/>
        </p:nvSpPr>
        <p:spPr>
          <a:xfrm>
            <a:off x="2953" y="216108"/>
            <a:ext cx="2626242" cy="707886"/>
          </a:xfrm>
          <a:prstGeom prst="rect">
            <a:avLst/>
          </a:prstGeom>
          <a:solidFill>
            <a:schemeClr val="accent1"/>
          </a:solidFill>
        </p:spPr>
        <p:txBody>
          <a:bodyPr wrap="square" rtlCol="0">
            <a:spAutoFit/>
          </a:bodyPr>
          <a:lstStyle/>
          <a:p>
            <a:r>
              <a:rPr lang="nb-NO" sz="4000" b="1" dirty="0">
                <a:solidFill>
                  <a:schemeClr val="bg1"/>
                </a:solidFill>
              </a:rPr>
              <a:t>INF-1100</a:t>
            </a:r>
          </a:p>
        </p:txBody>
      </p:sp>
      <p:sp>
        <p:nvSpPr>
          <p:cNvPr id="8" name="TekstSylinder 7">
            <a:extLst>
              <a:ext uri="{FF2B5EF4-FFF2-40B4-BE49-F238E27FC236}">
                <a16:creationId xmlns:a16="http://schemas.microsoft.com/office/drawing/2014/main" id="{E958987F-4F3A-4820-B14D-405A6984D818}"/>
              </a:ext>
            </a:extLst>
          </p:cNvPr>
          <p:cNvSpPr txBox="1"/>
          <p:nvPr/>
        </p:nvSpPr>
        <p:spPr>
          <a:xfrm>
            <a:off x="197884" y="1080483"/>
            <a:ext cx="2626242" cy="461665"/>
          </a:xfrm>
          <a:prstGeom prst="rect">
            <a:avLst/>
          </a:prstGeom>
          <a:solidFill>
            <a:schemeClr val="bg1"/>
          </a:solidFill>
        </p:spPr>
        <p:txBody>
          <a:bodyPr wrap="square" rtlCol="0">
            <a:spAutoFit/>
          </a:bodyPr>
          <a:lstStyle/>
          <a:p>
            <a:r>
              <a:rPr lang="nb-NO" sz="2400" b="1" dirty="0"/>
              <a:t>Matematikk-fag</a:t>
            </a:r>
          </a:p>
        </p:txBody>
      </p:sp>
      <p:sp>
        <p:nvSpPr>
          <p:cNvPr id="28" name="TekstSylinder 27">
            <a:extLst>
              <a:ext uri="{FF2B5EF4-FFF2-40B4-BE49-F238E27FC236}">
                <a16:creationId xmlns:a16="http://schemas.microsoft.com/office/drawing/2014/main" id="{BF7098C7-79D5-481F-9F3C-F814732D95F5}"/>
              </a:ext>
            </a:extLst>
          </p:cNvPr>
          <p:cNvSpPr txBox="1"/>
          <p:nvPr/>
        </p:nvSpPr>
        <p:spPr>
          <a:xfrm>
            <a:off x="6211556" y="1080483"/>
            <a:ext cx="3681228" cy="461665"/>
          </a:xfrm>
          <a:prstGeom prst="rect">
            <a:avLst/>
          </a:prstGeom>
          <a:solidFill>
            <a:schemeClr val="bg1"/>
          </a:solidFill>
        </p:spPr>
        <p:txBody>
          <a:bodyPr wrap="square" rtlCol="0">
            <a:spAutoFit/>
          </a:bodyPr>
          <a:lstStyle/>
          <a:p>
            <a:r>
              <a:rPr lang="nb-NO" sz="2400" b="1" dirty="0"/>
              <a:t>Matematikk-karakter</a:t>
            </a:r>
          </a:p>
        </p:txBody>
      </p:sp>
    </p:spTree>
    <p:extLst>
      <p:ext uri="{BB962C8B-B14F-4D97-AF65-F5344CB8AC3E}">
        <p14:creationId xmlns:p14="http://schemas.microsoft.com/office/powerpoint/2010/main" val="3360909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1B3F91-230B-4316-B9AC-7932575118FC}"/>
              </a:ext>
            </a:extLst>
          </p:cNvPr>
          <p:cNvPicPr>
            <a:picLocks noChangeAspect="1"/>
          </p:cNvPicPr>
          <p:nvPr/>
        </p:nvPicPr>
        <p:blipFill>
          <a:blip r:embed="rId2"/>
          <a:stretch>
            <a:fillRect/>
          </a:stretch>
        </p:blipFill>
        <p:spPr>
          <a:xfrm>
            <a:off x="5919648" y="893837"/>
            <a:ext cx="6198212" cy="5056970"/>
          </a:xfrm>
          <a:prstGeom prst="rect">
            <a:avLst/>
          </a:prstGeom>
        </p:spPr>
      </p:pic>
      <p:pic>
        <p:nvPicPr>
          <p:cNvPr id="2" name="Picture 1">
            <a:extLst>
              <a:ext uri="{FF2B5EF4-FFF2-40B4-BE49-F238E27FC236}">
                <a16:creationId xmlns:a16="http://schemas.microsoft.com/office/drawing/2014/main" id="{3092F8BB-BC3A-4779-BF3F-03BA7C06D9A4}"/>
              </a:ext>
            </a:extLst>
          </p:cNvPr>
          <p:cNvPicPr>
            <a:picLocks noChangeAspect="1"/>
          </p:cNvPicPr>
          <p:nvPr/>
        </p:nvPicPr>
        <p:blipFill>
          <a:blip r:embed="rId3"/>
          <a:stretch>
            <a:fillRect/>
          </a:stretch>
        </p:blipFill>
        <p:spPr>
          <a:xfrm>
            <a:off x="74140" y="889781"/>
            <a:ext cx="6198213" cy="5056970"/>
          </a:xfrm>
          <a:prstGeom prst="rect">
            <a:avLst/>
          </a:prstGeom>
        </p:spPr>
      </p:pic>
      <p:sp>
        <p:nvSpPr>
          <p:cNvPr id="3" name="TextBox 2">
            <a:extLst>
              <a:ext uri="{FF2B5EF4-FFF2-40B4-BE49-F238E27FC236}">
                <a16:creationId xmlns:a16="http://schemas.microsoft.com/office/drawing/2014/main" id="{3D98A55C-D008-4F5B-8CE8-583831A6907C}"/>
              </a:ext>
            </a:extLst>
          </p:cNvPr>
          <p:cNvSpPr txBox="1"/>
          <p:nvPr/>
        </p:nvSpPr>
        <p:spPr>
          <a:xfrm>
            <a:off x="288468" y="524272"/>
            <a:ext cx="3192780" cy="584775"/>
          </a:xfrm>
          <a:prstGeom prst="rect">
            <a:avLst/>
          </a:prstGeom>
          <a:solidFill>
            <a:schemeClr val="accent1"/>
          </a:solidFill>
        </p:spPr>
        <p:txBody>
          <a:bodyPr wrap="square" rtlCol="0">
            <a:spAutoFit/>
          </a:bodyPr>
          <a:lstStyle/>
          <a:p>
            <a:r>
              <a:rPr lang="nb-NO" sz="3200" b="1" dirty="0">
                <a:solidFill>
                  <a:schemeClr val="bg1"/>
                </a:solidFill>
                <a:latin typeface="Calibri" panose="020F0502020204030204" pitchFamily="34" charset="0"/>
                <a:cs typeface="Calibri" panose="020F0502020204030204" pitchFamily="34" charset="0"/>
              </a:rPr>
              <a:t>1.sem INF-1100</a:t>
            </a:r>
          </a:p>
        </p:txBody>
      </p:sp>
      <p:sp>
        <p:nvSpPr>
          <p:cNvPr id="5" name="TextBox 4">
            <a:extLst>
              <a:ext uri="{FF2B5EF4-FFF2-40B4-BE49-F238E27FC236}">
                <a16:creationId xmlns:a16="http://schemas.microsoft.com/office/drawing/2014/main" id="{E7F594F0-F155-44C9-815E-5675E6634092}"/>
              </a:ext>
            </a:extLst>
          </p:cNvPr>
          <p:cNvSpPr txBox="1"/>
          <p:nvPr/>
        </p:nvSpPr>
        <p:spPr>
          <a:xfrm>
            <a:off x="6272353" y="505375"/>
            <a:ext cx="3438680" cy="584775"/>
          </a:xfrm>
          <a:prstGeom prst="rect">
            <a:avLst/>
          </a:prstGeom>
          <a:solidFill>
            <a:schemeClr val="accent1"/>
          </a:solidFill>
        </p:spPr>
        <p:txBody>
          <a:bodyPr wrap="square" rtlCol="0">
            <a:spAutoFit/>
          </a:bodyPr>
          <a:lstStyle/>
          <a:p>
            <a:r>
              <a:rPr lang="nb-NO" sz="3200" b="1" dirty="0">
                <a:solidFill>
                  <a:schemeClr val="bg1"/>
                </a:solidFill>
                <a:latin typeface="Calibri" panose="020F0502020204030204" pitchFamily="34" charset="0"/>
                <a:cs typeface="Calibri" panose="020F0502020204030204" pitchFamily="34" charset="0"/>
              </a:rPr>
              <a:t>2.Sem INF-1101</a:t>
            </a:r>
          </a:p>
        </p:txBody>
      </p:sp>
      <p:sp>
        <p:nvSpPr>
          <p:cNvPr id="6" name="Rectangle 5">
            <a:extLst>
              <a:ext uri="{FF2B5EF4-FFF2-40B4-BE49-F238E27FC236}">
                <a16:creationId xmlns:a16="http://schemas.microsoft.com/office/drawing/2014/main" id="{19277482-127D-448D-91D4-3F5DB3CCB402}"/>
              </a:ext>
            </a:extLst>
          </p:cNvPr>
          <p:cNvSpPr/>
          <p:nvPr/>
        </p:nvSpPr>
        <p:spPr>
          <a:xfrm>
            <a:off x="3268980" y="2445488"/>
            <a:ext cx="1912620" cy="30728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ctangle 6">
            <a:extLst>
              <a:ext uri="{FF2B5EF4-FFF2-40B4-BE49-F238E27FC236}">
                <a16:creationId xmlns:a16="http://schemas.microsoft.com/office/drawing/2014/main" id="{E0BAF265-04DF-4B73-A8E6-20A7D7B1B281}"/>
              </a:ext>
            </a:extLst>
          </p:cNvPr>
          <p:cNvSpPr/>
          <p:nvPr/>
        </p:nvSpPr>
        <p:spPr>
          <a:xfrm>
            <a:off x="9129728" y="1191016"/>
            <a:ext cx="1912620" cy="43272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Picture 3">
            <a:extLst>
              <a:ext uri="{FF2B5EF4-FFF2-40B4-BE49-F238E27FC236}">
                <a16:creationId xmlns:a16="http://schemas.microsoft.com/office/drawing/2014/main" id="{BA3C650D-1475-482C-8313-BA8AD0091920}"/>
              </a:ext>
            </a:extLst>
          </p:cNvPr>
          <p:cNvPicPr>
            <a:picLocks noChangeAspect="1"/>
          </p:cNvPicPr>
          <p:nvPr/>
        </p:nvPicPr>
        <p:blipFill rotWithShape="1">
          <a:blip r:embed="rId4"/>
          <a:srcRect l="81794" t="45490" r="914" b="46380"/>
          <a:stretch/>
        </p:blipFill>
        <p:spPr>
          <a:xfrm>
            <a:off x="3774004" y="5819971"/>
            <a:ext cx="2590682" cy="971367"/>
          </a:xfrm>
          <a:prstGeom prst="rect">
            <a:avLst/>
          </a:prstGeom>
        </p:spPr>
      </p:pic>
      <p:pic>
        <p:nvPicPr>
          <p:cNvPr id="9" name="Picture 3">
            <a:extLst>
              <a:ext uri="{FF2B5EF4-FFF2-40B4-BE49-F238E27FC236}">
                <a16:creationId xmlns:a16="http://schemas.microsoft.com/office/drawing/2014/main" id="{83B7D462-4E2A-4B51-A488-81EA284BD660}"/>
              </a:ext>
            </a:extLst>
          </p:cNvPr>
          <p:cNvPicPr>
            <a:picLocks noChangeAspect="1"/>
          </p:cNvPicPr>
          <p:nvPr/>
        </p:nvPicPr>
        <p:blipFill rotWithShape="1">
          <a:blip r:embed="rId4"/>
          <a:srcRect l="82542" t="53556" r="166" b="38314"/>
          <a:stretch/>
        </p:blipFill>
        <p:spPr>
          <a:xfrm>
            <a:off x="6439917" y="5992942"/>
            <a:ext cx="2590682" cy="971368"/>
          </a:xfrm>
          <a:prstGeom prst="rect">
            <a:avLst/>
          </a:prstGeom>
        </p:spPr>
      </p:pic>
    </p:spTree>
    <p:extLst>
      <p:ext uri="{BB962C8B-B14F-4D97-AF65-F5344CB8AC3E}">
        <p14:creationId xmlns:p14="http://schemas.microsoft.com/office/powerpoint/2010/main" val="274188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a:extLst>
              <a:ext uri="{FF2B5EF4-FFF2-40B4-BE49-F238E27FC236}">
                <a16:creationId xmlns:a16="http://schemas.microsoft.com/office/drawing/2014/main" id="{2157F032-32EA-47EB-9125-BA9D3B1AF9C5}"/>
              </a:ext>
            </a:extLst>
          </p:cNvPr>
          <p:cNvSpPr txBox="1">
            <a:spLocks/>
          </p:cNvSpPr>
          <p:nvPr/>
        </p:nvSpPr>
        <p:spPr>
          <a:xfrm>
            <a:off x="338760" y="4399819"/>
            <a:ext cx="10210862" cy="168847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spcAft>
                <a:spcPts val="600"/>
              </a:spcAft>
            </a:pPr>
            <a:r>
              <a:rPr lang="en-US" sz="5900" b="1" spc="-100" dirty="0"/>
              <a:t>Bachelor i </a:t>
            </a:r>
            <a:r>
              <a:rPr lang="en-US" sz="5900" b="1" spc="-100" dirty="0" err="1"/>
              <a:t>informatikk</a:t>
            </a:r>
            <a:endParaRPr lang="en-US" sz="5900" b="1" spc="-100" dirty="0"/>
          </a:p>
          <a:p>
            <a:pPr>
              <a:spcAft>
                <a:spcPts val="600"/>
              </a:spcAft>
            </a:pPr>
            <a:r>
              <a:rPr lang="en-US" sz="3200" b="1" spc="-100" dirty="0">
                <a:sym typeface="Wingdings" panose="05000000000000000000" pitchFamily="2" charset="2"/>
              </a:rPr>
              <a:t> </a:t>
            </a:r>
            <a:r>
              <a:rPr lang="en-US" sz="3200" b="1" spc="-100" dirty="0" err="1">
                <a:sym typeface="Wingdings" panose="05000000000000000000" pitchFamily="2" charset="2"/>
              </a:rPr>
              <a:t>Lærdom</a:t>
            </a:r>
            <a:r>
              <a:rPr lang="en-US" sz="3200" b="1" spc="-100" dirty="0">
                <a:sym typeface="Wingdings" panose="05000000000000000000" pitchFamily="2" charset="2"/>
              </a:rPr>
              <a:t> </a:t>
            </a:r>
            <a:r>
              <a:rPr lang="en-US" sz="3200" b="1" spc="-100" dirty="0" err="1">
                <a:sym typeface="Wingdings" panose="05000000000000000000" pitchFamily="2" charset="2"/>
              </a:rPr>
              <a:t>og</a:t>
            </a:r>
            <a:r>
              <a:rPr lang="en-US" sz="3200" b="1" spc="-100" dirty="0">
                <a:sym typeface="Wingdings" panose="05000000000000000000" pitchFamily="2" charset="2"/>
              </a:rPr>
              <a:t> </a:t>
            </a:r>
            <a:r>
              <a:rPr lang="en-US" sz="3200" b="1" spc="-100" dirty="0" err="1">
                <a:sym typeface="Wingdings" panose="05000000000000000000" pitchFamily="2" charset="2"/>
              </a:rPr>
              <a:t>tiltak</a:t>
            </a:r>
            <a:endParaRPr lang="en-US" sz="3200" b="1" spc="-100" dirty="0"/>
          </a:p>
        </p:txBody>
      </p:sp>
      <p:pic>
        <p:nvPicPr>
          <p:cNvPr id="6" name="Graphic 5" descr="Suburban scene">
            <a:extLst>
              <a:ext uri="{FF2B5EF4-FFF2-40B4-BE49-F238E27FC236}">
                <a16:creationId xmlns:a16="http://schemas.microsoft.com/office/drawing/2014/main" id="{0B6AB863-5367-4444-912F-13FB61294C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760" y="133815"/>
            <a:ext cx="3331905" cy="3331905"/>
          </a:xfrm>
          <a:prstGeom prst="rect">
            <a:avLst/>
          </a:prstGeom>
        </p:spPr>
      </p:pic>
      <p:pic>
        <p:nvPicPr>
          <p:cNvPr id="8" name="Graphic 7" descr="Diploma roll">
            <a:extLst>
              <a:ext uri="{FF2B5EF4-FFF2-40B4-BE49-F238E27FC236}">
                <a16:creationId xmlns:a16="http://schemas.microsoft.com/office/drawing/2014/main" id="{6A312A86-A72F-4EB8-9D31-2C99695536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42327" y="97094"/>
            <a:ext cx="3331905" cy="3331905"/>
          </a:xfrm>
          <a:prstGeom prst="rect">
            <a:avLst/>
          </a:prstGeom>
        </p:spPr>
      </p:pic>
      <p:pic>
        <p:nvPicPr>
          <p:cNvPr id="10" name="Graphic 9" descr="Classroom">
            <a:extLst>
              <a:ext uri="{FF2B5EF4-FFF2-40B4-BE49-F238E27FC236}">
                <a16:creationId xmlns:a16="http://schemas.microsoft.com/office/drawing/2014/main" id="{D16EFFA5-7F48-4505-A61F-97BECBE36D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06641" y="209656"/>
            <a:ext cx="3009785" cy="3009785"/>
          </a:xfrm>
          <a:prstGeom prst="rect">
            <a:avLst/>
          </a:prstGeom>
        </p:spPr>
      </p:pic>
      <p:sp>
        <p:nvSpPr>
          <p:cNvPr id="11" name="TextBox 10">
            <a:extLst>
              <a:ext uri="{FF2B5EF4-FFF2-40B4-BE49-F238E27FC236}">
                <a16:creationId xmlns:a16="http://schemas.microsoft.com/office/drawing/2014/main" id="{BB588AE7-B203-4EF1-BF4D-941919418105}"/>
              </a:ext>
            </a:extLst>
          </p:cNvPr>
          <p:cNvSpPr txBox="1"/>
          <p:nvPr/>
        </p:nvSpPr>
        <p:spPr>
          <a:xfrm>
            <a:off x="1486552" y="2953269"/>
            <a:ext cx="1036320" cy="1446550"/>
          </a:xfrm>
          <a:prstGeom prst="rect">
            <a:avLst/>
          </a:prstGeom>
          <a:noFill/>
        </p:spPr>
        <p:txBody>
          <a:bodyPr wrap="square" rtlCol="0">
            <a:spAutoFit/>
          </a:bodyPr>
          <a:lstStyle/>
          <a:p>
            <a:r>
              <a:rPr lang="nb-NO" sz="8800" b="1" dirty="0">
                <a:solidFill>
                  <a:schemeClr val="accent2"/>
                </a:solidFill>
                <a:latin typeface="Arial Black" panose="020B0A04020102020204" pitchFamily="34" charset="0"/>
              </a:rPr>
              <a:t>?</a:t>
            </a:r>
          </a:p>
        </p:txBody>
      </p:sp>
      <p:sp>
        <p:nvSpPr>
          <p:cNvPr id="12" name="Arrow: Right 11">
            <a:extLst>
              <a:ext uri="{FF2B5EF4-FFF2-40B4-BE49-F238E27FC236}">
                <a16:creationId xmlns:a16="http://schemas.microsoft.com/office/drawing/2014/main" id="{6E568B8B-C718-4691-8C35-520A7029688F}"/>
              </a:ext>
            </a:extLst>
          </p:cNvPr>
          <p:cNvSpPr/>
          <p:nvPr/>
        </p:nvSpPr>
        <p:spPr>
          <a:xfrm>
            <a:off x="4640580" y="2852444"/>
            <a:ext cx="2933652" cy="904812"/>
          </a:xfrm>
          <a:prstGeom prst="rightArrow">
            <a:avLst/>
          </a:prstGeom>
          <a:gradFill flip="none" rotWithShape="1">
            <a:gsLst>
              <a:gs pos="51000">
                <a:schemeClr val="accent4">
                  <a:tint val="66000"/>
                  <a:satMod val="160000"/>
                </a:schemeClr>
              </a:gs>
              <a:gs pos="0">
                <a:schemeClr val="accent4"/>
              </a:gs>
              <a:gs pos="87000">
                <a:schemeClr val="accent4">
                  <a:tint val="44500"/>
                  <a:satMod val="160000"/>
                </a:schemeClr>
              </a:gs>
              <a:gs pos="100000">
                <a:schemeClr val="accent4">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4" name="Graphic 13" descr="Key">
            <a:extLst>
              <a:ext uri="{FF2B5EF4-FFF2-40B4-BE49-F238E27FC236}">
                <a16:creationId xmlns:a16="http://schemas.microsoft.com/office/drawing/2014/main" id="{D6BE0289-F8A8-47FA-9262-1D739E84804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80379" y="2852444"/>
            <a:ext cx="1548946" cy="1548946"/>
          </a:xfrm>
          <a:prstGeom prst="rect">
            <a:avLst/>
          </a:prstGeom>
        </p:spPr>
      </p:pic>
      <p:sp>
        <p:nvSpPr>
          <p:cNvPr id="2" name="Rectangle 1">
            <a:extLst>
              <a:ext uri="{FF2B5EF4-FFF2-40B4-BE49-F238E27FC236}">
                <a16:creationId xmlns:a16="http://schemas.microsoft.com/office/drawing/2014/main" id="{2B63C2ED-10FD-40D4-9BCB-9A0C3FB357AE}"/>
              </a:ext>
            </a:extLst>
          </p:cNvPr>
          <p:cNvSpPr/>
          <p:nvPr/>
        </p:nvSpPr>
        <p:spPr>
          <a:xfrm>
            <a:off x="8544147" y="274320"/>
            <a:ext cx="3163220" cy="3904048"/>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9148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FB42D3E-774D-44CD-8AD0-7BF1DA4EFA39}"/>
              </a:ext>
            </a:extLst>
          </p:cNvPr>
          <p:cNvPicPr>
            <a:picLocks noChangeAspect="1"/>
          </p:cNvPicPr>
          <p:nvPr/>
        </p:nvPicPr>
        <p:blipFill>
          <a:blip r:embed="rId3"/>
          <a:stretch>
            <a:fillRect/>
          </a:stretch>
        </p:blipFill>
        <p:spPr>
          <a:xfrm>
            <a:off x="7716982" y="143417"/>
            <a:ext cx="4129960" cy="3369534"/>
          </a:xfrm>
          <a:prstGeom prst="rect">
            <a:avLst/>
          </a:prstGeom>
        </p:spPr>
      </p:pic>
      <p:sp>
        <p:nvSpPr>
          <p:cNvPr id="4" name="TextBox 3">
            <a:extLst>
              <a:ext uri="{FF2B5EF4-FFF2-40B4-BE49-F238E27FC236}">
                <a16:creationId xmlns:a16="http://schemas.microsoft.com/office/drawing/2014/main" id="{2534E634-AF46-4477-A598-FB62C0F8B4D0}"/>
              </a:ext>
            </a:extLst>
          </p:cNvPr>
          <p:cNvSpPr txBox="1"/>
          <p:nvPr/>
        </p:nvSpPr>
        <p:spPr>
          <a:xfrm>
            <a:off x="345058" y="1828184"/>
            <a:ext cx="2877672" cy="954107"/>
          </a:xfrm>
          <a:prstGeom prst="rect">
            <a:avLst/>
          </a:prstGeom>
          <a:noFill/>
        </p:spPr>
        <p:txBody>
          <a:bodyPr wrap="square" rtlCol="0">
            <a:spAutoFit/>
          </a:bodyPr>
          <a:lstStyle/>
          <a:p>
            <a:pPr marL="285750" indent="-285750">
              <a:buFont typeface="Arial" panose="020B0604020202020204" pitchFamily="34" charset="0"/>
              <a:buChar char="•"/>
            </a:pPr>
            <a:r>
              <a:rPr lang="nb-NO" sz="2800" dirty="0">
                <a:solidFill>
                  <a:schemeClr val="bg1"/>
                </a:solidFill>
              </a:rPr>
              <a:t>5-årig</a:t>
            </a:r>
          </a:p>
          <a:p>
            <a:pPr marL="285750" indent="-285750">
              <a:buFont typeface="Arial" panose="020B0604020202020204" pitchFamily="34" charset="0"/>
              <a:buChar char="•"/>
            </a:pPr>
            <a:r>
              <a:rPr lang="nb-NO" sz="2800" dirty="0">
                <a:solidFill>
                  <a:schemeClr val="bg1"/>
                </a:solidFill>
              </a:rPr>
              <a:t>R2 og fysikk 1</a:t>
            </a:r>
          </a:p>
        </p:txBody>
      </p:sp>
      <p:sp>
        <p:nvSpPr>
          <p:cNvPr id="8" name="Title 1">
            <a:extLst>
              <a:ext uri="{FF2B5EF4-FFF2-40B4-BE49-F238E27FC236}">
                <a16:creationId xmlns:a16="http://schemas.microsoft.com/office/drawing/2014/main" id="{64742D39-D25E-433A-AC9B-02EB9776F3FB}"/>
              </a:ext>
            </a:extLst>
          </p:cNvPr>
          <p:cNvSpPr txBox="1">
            <a:spLocks/>
          </p:cNvSpPr>
          <p:nvPr/>
        </p:nvSpPr>
        <p:spPr>
          <a:xfrm>
            <a:off x="121602" y="297886"/>
            <a:ext cx="3174160" cy="2234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nb-NO" sz="4400" b="1" dirty="0">
                <a:solidFill>
                  <a:schemeClr val="bg1"/>
                </a:solidFill>
              </a:rPr>
              <a:t>Sivilingeniør</a:t>
            </a:r>
          </a:p>
        </p:txBody>
      </p:sp>
      <p:sp>
        <p:nvSpPr>
          <p:cNvPr id="9" name="TextBox 8">
            <a:extLst>
              <a:ext uri="{FF2B5EF4-FFF2-40B4-BE49-F238E27FC236}">
                <a16:creationId xmlns:a16="http://schemas.microsoft.com/office/drawing/2014/main" id="{BEEFEC8E-20E9-4396-9080-AC7F78A880DE}"/>
              </a:ext>
            </a:extLst>
          </p:cNvPr>
          <p:cNvSpPr txBox="1"/>
          <p:nvPr/>
        </p:nvSpPr>
        <p:spPr>
          <a:xfrm>
            <a:off x="461556" y="2922118"/>
            <a:ext cx="3055893" cy="2554545"/>
          </a:xfrm>
          <a:prstGeom prst="rect">
            <a:avLst/>
          </a:prstGeom>
          <a:noFill/>
        </p:spPr>
        <p:txBody>
          <a:bodyPr wrap="square" rtlCol="0">
            <a:spAutoFit/>
          </a:bodyPr>
          <a:lstStyle/>
          <a:p>
            <a:r>
              <a:rPr lang="nb-NO" sz="2000" b="1" dirty="0">
                <a:solidFill>
                  <a:schemeClr val="bg1"/>
                </a:solidFill>
              </a:rPr>
              <a:t>Informatikk</a:t>
            </a:r>
          </a:p>
          <a:p>
            <a:endParaRPr lang="nb-NO" sz="2000" b="1" dirty="0">
              <a:solidFill>
                <a:schemeClr val="bg1"/>
              </a:solidFill>
            </a:endParaRPr>
          </a:p>
          <a:p>
            <a:r>
              <a:rPr lang="nb-NO" sz="2000" b="1" dirty="0">
                <a:solidFill>
                  <a:schemeClr val="bg1"/>
                </a:solidFill>
              </a:rPr>
              <a:t>Romfysikk</a:t>
            </a:r>
          </a:p>
          <a:p>
            <a:endParaRPr lang="nb-NO" sz="2000" b="1" dirty="0">
              <a:solidFill>
                <a:schemeClr val="bg1"/>
              </a:solidFill>
            </a:endParaRPr>
          </a:p>
          <a:p>
            <a:r>
              <a:rPr lang="nb-NO" sz="2000" b="1" dirty="0">
                <a:solidFill>
                  <a:schemeClr val="bg1"/>
                </a:solidFill>
              </a:rPr>
              <a:t>Anvendt fysikk og matematikk</a:t>
            </a:r>
          </a:p>
          <a:p>
            <a:endParaRPr lang="nb-NO" sz="2000" b="1" dirty="0">
              <a:solidFill>
                <a:schemeClr val="bg1"/>
              </a:solidFill>
            </a:endParaRPr>
          </a:p>
          <a:p>
            <a:r>
              <a:rPr lang="nb-NO" sz="2000" b="1" dirty="0">
                <a:solidFill>
                  <a:schemeClr val="bg1"/>
                </a:solidFill>
              </a:rPr>
              <a:t>Klima, energi og miljø</a:t>
            </a:r>
          </a:p>
        </p:txBody>
      </p:sp>
      <p:pic>
        <p:nvPicPr>
          <p:cNvPr id="13" name="Picture 12">
            <a:extLst>
              <a:ext uri="{FF2B5EF4-FFF2-40B4-BE49-F238E27FC236}">
                <a16:creationId xmlns:a16="http://schemas.microsoft.com/office/drawing/2014/main" id="{3A40B53C-B4CC-4C31-8055-44A7E08D66BD}"/>
              </a:ext>
            </a:extLst>
          </p:cNvPr>
          <p:cNvPicPr>
            <a:picLocks noChangeAspect="1"/>
          </p:cNvPicPr>
          <p:nvPr/>
        </p:nvPicPr>
        <p:blipFill>
          <a:blip r:embed="rId4"/>
          <a:stretch>
            <a:fillRect/>
          </a:stretch>
        </p:blipFill>
        <p:spPr>
          <a:xfrm>
            <a:off x="3517450" y="168965"/>
            <a:ext cx="4129960" cy="3369534"/>
          </a:xfrm>
          <a:prstGeom prst="rect">
            <a:avLst/>
          </a:prstGeom>
        </p:spPr>
      </p:pic>
      <p:pic>
        <p:nvPicPr>
          <p:cNvPr id="14" name="Picture 13">
            <a:extLst>
              <a:ext uri="{FF2B5EF4-FFF2-40B4-BE49-F238E27FC236}">
                <a16:creationId xmlns:a16="http://schemas.microsoft.com/office/drawing/2014/main" id="{1941AB5E-EE45-461F-A1E4-3335D9BF4903}"/>
              </a:ext>
            </a:extLst>
          </p:cNvPr>
          <p:cNvPicPr>
            <a:picLocks noChangeAspect="1"/>
          </p:cNvPicPr>
          <p:nvPr/>
        </p:nvPicPr>
        <p:blipFill>
          <a:blip r:embed="rId5"/>
          <a:stretch>
            <a:fillRect/>
          </a:stretch>
        </p:blipFill>
        <p:spPr>
          <a:xfrm>
            <a:off x="3517451" y="3369535"/>
            <a:ext cx="4129960" cy="3369534"/>
          </a:xfrm>
          <a:prstGeom prst="rect">
            <a:avLst/>
          </a:prstGeom>
        </p:spPr>
      </p:pic>
      <p:pic>
        <p:nvPicPr>
          <p:cNvPr id="15" name="Picture 14">
            <a:extLst>
              <a:ext uri="{FF2B5EF4-FFF2-40B4-BE49-F238E27FC236}">
                <a16:creationId xmlns:a16="http://schemas.microsoft.com/office/drawing/2014/main" id="{D2C815A3-9308-4715-A39D-ED6D786EA0BE}"/>
              </a:ext>
            </a:extLst>
          </p:cNvPr>
          <p:cNvPicPr>
            <a:picLocks noChangeAspect="1"/>
          </p:cNvPicPr>
          <p:nvPr/>
        </p:nvPicPr>
        <p:blipFill>
          <a:blip r:embed="rId6"/>
          <a:stretch>
            <a:fillRect/>
          </a:stretch>
        </p:blipFill>
        <p:spPr>
          <a:xfrm>
            <a:off x="7647410" y="3339802"/>
            <a:ext cx="4202846" cy="3429000"/>
          </a:xfrm>
          <a:prstGeom prst="rect">
            <a:avLst/>
          </a:prstGeom>
        </p:spPr>
      </p:pic>
      <p:pic>
        <p:nvPicPr>
          <p:cNvPr id="18" name="Picture 17">
            <a:extLst>
              <a:ext uri="{FF2B5EF4-FFF2-40B4-BE49-F238E27FC236}">
                <a16:creationId xmlns:a16="http://schemas.microsoft.com/office/drawing/2014/main" id="{C951F853-367E-41DB-A377-1AEFE4DEA59D}"/>
              </a:ext>
            </a:extLst>
          </p:cNvPr>
          <p:cNvPicPr>
            <a:picLocks noChangeAspect="1"/>
          </p:cNvPicPr>
          <p:nvPr/>
        </p:nvPicPr>
        <p:blipFill>
          <a:blip r:embed="rId7"/>
          <a:stretch>
            <a:fillRect/>
          </a:stretch>
        </p:blipFill>
        <p:spPr>
          <a:xfrm>
            <a:off x="121602" y="6231223"/>
            <a:ext cx="3262136" cy="491153"/>
          </a:xfrm>
          <a:prstGeom prst="rect">
            <a:avLst/>
          </a:prstGeom>
        </p:spPr>
      </p:pic>
    </p:spTree>
    <p:extLst>
      <p:ext uri="{BB962C8B-B14F-4D97-AF65-F5344CB8AC3E}">
        <p14:creationId xmlns:p14="http://schemas.microsoft.com/office/powerpoint/2010/main" val="3041986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A991F580-CDD5-48C4-88A2-938C4BDF6989}"/>
              </a:ext>
            </a:extLst>
          </p:cNvPr>
          <p:cNvPicPr>
            <a:picLocks noChangeAspect="1"/>
          </p:cNvPicPr>
          <p:nvPr/>
        </p:nvPicPr>
        <p:blipFill>
          <a:blip r:embed="rId3"/>
          <a:stretch>
            <a:fillRect/>
          </a:stretch>
        </p:blipFill>
        <p:spPr>
          <a:xfrm>
            <a:off x="2684393" y="232041"/>
            <a:ext cx="4566425" cy="3199443"/>
          </a:xfrm>
          <a:prstGeom prst="rect">
            <a:avLst/>
          </a:prstGeom>
        </p:spPr>
      </p:pic>
      <p:pic>
        <p:nvPicPr>
          <p:cNvPr id="7" name="Bilde 6">
            <a:extLst>
              <a:ext uri="{FF2B5EF4-FFF2-40B4-BE49-F238E27FC236}">
                <a16:creationId xmlns:a16="http://schemas.microsoft.com/office/drawing/2014/main" id="{AF0A5D13-77EA-489E-84AD-065C4C7C5870}"/>
              </a:ext>
            </a:extLst>
          </p:cNvPr>
          <p:cNvPicPr>
            <a:picLocks noChangeAspect="1"/>
          </p:cNvPicPr>
          <p:nvPr/>
        </p:nvPicPr>
        <p:blipFill>
          <a:blip r:embed="rId4"/>
          <a:stretch>
            <a:fillRect/>
          </a:stretch>
        </p:blipFill>
        <p:spPr>
          <a:xfrm>
            <a:off x="7250818" y="116898"/>
            <a:ext cx="4941182" cy="3462016"/>
          </a:xfrm>
          <a:prstGeom prst="rect">
            <a:avLst/>
          </a:prstGeom>
        </p:spPr>
      </p:pic>
      <p:pic>
        <p:nvPicPr>
          <p:cNvPr id="11" name="Bilde 10">
            <a:extLst>
              <a:ext uri="{FF2B5EF4-FFF2-40B4-BE49-F238E27FC236}">
                <a16:creationId xmlns:a16="http://schemas.microsoft.com/office/drawing/2014/main" id="{E8B3543F-47E0-4CA8-901D-B0311C6854AE}"/>
              </a:ext>
            </a:extLst>
          </p:cNvPr>
          <p:cNvPicPr>
            <a:picLocks noChangeAspect="1"/>
          </p:cNvPicPr>
          <p:nvPr/>
        </p:nvPicPr>
        <p:blipFill>
          <a:blip r:embed="rId5"/>
          <a:stretch>
            <a:fillRect/>
          </a:stretch>
        </p:blipFill>
        <p:spPr>
          <a:xfrm>
            <a:off x="2684393" y="3429000"/>
            <a:ext cx="4785425" cy="3352885"/>
          </a:xfrm>
          <a:prstGeom prst="rect">
            <a:avLst/>
          </a:prstGeom>
        </p:spPr>
      </p:pic>
      <p:pic>
        <p:nvPicPr>
          <p:cNvPr id="13" name="Bilde 12">
            <a:extLst>
              <a:ext uri="{FF2B5EF4-FFF2-40B4-BE49-F238E27FC236}">
                <a16:creationId xmlns:a16="http://schemas.microsoft.com/office/drawing/2014/main" id="{9FFC9B64-F7B6-4B13-853D-4F4FF7A8E878}"/>
              </a:ext>
            </a:extLst>
          </p:cNvPr>
          <p:cNvPicPr>
            <a:picLocks noChangeAspect="1"/>
          </p:cNvPicPr>
          <p:nvPr/>
        </p:nvPicPr>
        <p:blipFill>
          <a:blip r:embed="rId6"/>
          <a:stretch>
            <a:fillRect/>
          </a:stretch>
        </p:blipFill>
        <p:spPr>
          <a:xfrm>
            <a:off x="7406575" y="3503585"/>
            <a:ext cx="4785425" cy="3352885"/>
          </a:xfrm>
          <a:prstGeom prst="rect">
            <a:avLst/>
          </a:prstGeom>
        </p:spPr>
      </p:pic>
      <p:sp>
        <p:nvSpPr>
          <p:cNvPr id="14" name="TextBox 3">
            <a:extLst>
              <a:ext uri="{FF2B5EF4-FFF2-40B4-BE49-F238E27FC236}">
                <a16:creationId xmlns:a16="http://schemas.microsoft.com/office/drawing/2014/main" id="{8F3D0406-802B-4EFA-8F26-2CE4697A7117}"/>
              </a:ext>
            </a:extLst>
          </p:cNvPr>
          <p:cNvSpPr txBox="1"/>
          <p:nvPr/>
        </p:nvSpPr>
        <p:spPr>
          <a:xfrm>
            <a:off x="211076" y="1636898"/>
            <a:ext cx="2286821" cy="707886"/>
          </a:xfrm>
          <a:prstGeom prst="rect">
            <a:avLst/>
          </a:prstGeom>
          <a:noFill/>
        </p:spPr>
        <p:txBody>
          <a:bodyPr wrap="square" rtlCol="0">
            <a:spAutoFit/>
          </a:bodyPr>
          <a:lstStyle/>
          <a:p>
            <a:pPr marL="285750" indent="-285750">
              <a:buFont typeface="Arial" panose="020B0604020202020204" pitchFamily="34" charset="0"/>
              <a:buChar char="•"/>
            </a:pPr>
            <a:r>
              <a:rPr lang="nb-NO" sz="2000" dirty="0">
                <a:solidFill>
                  <a:schemeClr val="bg1"/>
                </a:solidFill>
              </a:rPr>
              <a:t>5-årig</a:t>
            </a:r>
          </a:p>
          <a:p>
            <a:pPr marL="285750" indent="-285750">
              <a:buFont typeface="Arial" panose="020B0604020202020204" pitchFamily="34" charset="0"/>
              <a:buChar char="•"/>
            </a:pPr>
            <a:r>
              <a:rPr lang="nb-NO" sz="2000" dirty="0">
                <a:solidFill>
                  <a:schemeClr val="bg1"/>
                </a:solidFill>
              </a:rPr>
              <a:t>R2 og fysikk 1</a:t>
            </a:r>
          </a:p>
        </p:txBody>
      </p:sp>
      <p:sp>
        <p:nvSpPr>
          <p:cNvPr id="15" name="Title 1">
            <a:extLst>
              <a:ext uri="{FF2B5EF4-FFF2-40B4-BE49-F238E27FC236}">
                <a16:creationId xmlns:a16="http://schemas.microsoft.com/office/drawing/2014/main" id="{924CDAC7-1E92-425F-885F-79372480E07C}"/>
              </a:ext>
            </a:extLst>
          </p:cNvPr>
          <p:cNvSpPr txBox="1">
            <a:spLocks/>
          </p:cNvSpPr>
          <p:nvPr/>
        </p:nvSpPr>
        <p:spPr>
          <a:xfrm>
            <a:off x="211076" y="539185"/>
            <a:ext cx="2254317" cy="15302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nb-NO" sz="2800" b="1" dirty="0">
                <a:solidFill>
                  <a:schemeClr val="bg1"/>
                </a:solidFill>
              </a:rPr>
              <a:t>Sivilingeniør</a:t>
            </a:r>
          </a:p>
        </p:txBody>
      </p:sp>
      <p:sp>
        <p:nvSpPr>
          <p:cNvPr id="16" name="TextBox 8">
            <a:extLst>
              <a:ext uri="{FF2B5EF4-FFF2-40B4-BE49-F238E27FC236}">
                <a16:creationId xmlns:a16="http://schemas.microsoft.com/office/drawing/2014/main" id="{E6960CA6-580E-447F-AB75-7A5A63809C04}"/>
              </a:ext>
            </a:extLst>
          </p:cNvPr>
          <p:cNvSpPr txBox="1"/>
          <p:nvPr/>
        </p:nvSpPr>
        <p:spPr>
          <a:xfrm>
            <a:off x="327575" y="2719193"/>
            <a:ext cx="2170322" cy="2862322"/>
          </a:xfrm>
          <a:prstGeom prst="rect">
            <a:avLst/>
          </a:prstGeom>
          <a:noFill/>
        </p:spPr>
        <p:txBody>
          <a:bodyPr wrap="square" rtlCol="0">
            <a:spAutoFit/>
          </a:bodyPr>
          <a:lstStyle/>
          <a:p>
            <a:r>
              <a:rPr lang="nb-NO" sz="2000" b="1" dirty="0">
                <a:solidFill>
                  <a:schemeClr val="bg1"/>
                </a:solidFill>
              </a:rPr>
              <a:t>Informatikk</a:t>
            </a:r>
          </a:p>
          <a:p>
            <a:endParaRPr lang="nb-NO" sz="2000" b="1" dirty="0">
              <a:solidFill>
                <a:schemeClr val="bg1"/>
              </a:solidFill>
            </a:endParaRPr>
          </a:p>
          <a:p>
            <a:r>
              <a:rPr lang="nb-NO" sz="2000" b="1" dirty="0">
                <a:solidFill>
                  <a:schemeClr val="bg1"/>
                </a:solidFill>
              </a:rPr>
              <a:t>Romfysikk</a:t>
            </a:r>
          </a:p>
          <a:p>
            <a:endParaRPr lang="nb-NO" sz="2000" b="1" dirty="0">
              <a:solidFill>
                <a:schemeClr val="bg1"/>
              </a:solidFill>
            </a:endParaRPr>
          </a:p>
          <a:p>
            <a:r>
              <a:rPr lang="nb-NO" sz="2000" b="1" dirty="0">
                <a:solidFill>
                  <a:schemeClr val="bg1"/>
                </a:solidFill>
              </a:rPr>
              <a:t>Anvendt fysikk og matematikk</a:t>
            </a:r>
          </a:p>
          <a:p>
            <a:endParaRPr lang="nb-NO" sz="2000" b="1" dirty="0">
              <a:solidFill>
                <a:schemeClr val="bg1"/>
              </a:solidFill>
            </a:endParaRPr>
          </a:p>
          <a:p>
            <a:r>
              <a:rPr lang="nb-NO" sz="2000" b="1" dirty="0">
                <a:solidFill>
                  <a:schemeClr val="bg1"/>
                </a:solidFill>
              </a:rPr>
              <a:t>Klima, energi og miljø</a:t>
            </a:r>
          </a:p>
        </p:txBody>
      </p:sp>
      <p:pic>
        <p:nvPicPr>
          <p:cNvPr id="17" name="Picture 17">
            <a:extLst>
              <a:ext uri="{FF2B5EF4-FFF2-40B4-BE49-F238E27FC236}">
                <a16:creationId xmlns:a16="http://schemas.microsoft.com/office/drawing/2014/main" id="{51306AD0-F84A-440B-91EA-E29C21655A3F}"/>
              </a:ext>
            </a:extLst>
          </p:cNvPr>
          <p:cNvPicPr>
            <a:picLocks noChangeAspect="1"/>
          </p:cNvPicPr>
          <p:nvPr/>
        </p:nvPicPr>
        <p:blipFill>
          <a:blip r:embed="rId7"/>
          <a:stretch>
            <a:fillRect/>
          </a:stretch>
        </p:blipFill>
        <p:spPr>
          <a:xfrm>
            <a:off x="2116" y="6357000"/>
            <a:ext cx="2821240" cy="424771"/>
          </a:xfrm>
          <a:prstGeom prst="rect">
            <a:avLst/>
          </a:prstGeom>
        </p:spPr>
      </p:pic>
    </p:spTree>
    <p:extLst>
      <p:ext uri="{BB962C8B-B14F-4D97-AF65-F5344CB8AC3E}">
        <p14:creationId xmlns:p14="http://schemas.microsoft.com/office/powerpoint/2010/main" val="3293039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C5A84DE4-6DBE-4B3E-86B9-B7580AD194C0}"/>
              </a:ext>
            </a:extLst>
          </p:cNvPr>
          <p:cNvPicPr>
            <a:picLocks noChangeAspect="1"/>
          </p:cNvPicPr>
          <p:nvPr/>
        </p:nvPicPr>
        <p:blipFill>
          <a:blip r:embed="rId3"/>
          <a:stretch>
            <a:fillRect/>
          </a:stretch>
        </p:blipFill>
        <p:spPr>
          <a:xfrm>
            <a:off x="7491042" y="135487"/>
            <a:ext cx="4239402" cy="3514497"/>
          </a:xfrm>
          <a:prstGeom prst="rect">
            <a:avLst/>
          </a:prstGeom>
        </p:spPr>
      </p:pic>
      <p:pic>
        <p:nvPicPr>
          <p:cNvPr id="7" name="Bilde 6">
            <a:extLst>
              <a:ext uri="{FF2B5EF4-FFF2-40B4-BE49-F238E27FC236}">
                <a16:creationId xmlns:a16="http://schemas.microsoft.com/office/drawing/2014/main" id="{917A38BD-FF04-41A5-BF6C-365F2D6D4D1B}"/>
              </a:ext>
            </a:extLst>
          </p:cNvPr>
          <p:cNvPicPr>
            <a:picLocks noChangeAspect="1"/>
          </p:cNvPicPr>
          <p:nvPr/>
        </p:nvPicPr>
        <p:blipFill>
          <a:blip r:embed="rId4"/>
          <a:stretch>
            <a:fillRect/>
          </a:stretch>
        </p:blipFill>
        <p:spPr>
          <a:xfrm>
            <a:off x="3621337" y="135488"/>
            <a:ext cx="4239402" cy="3514497"/>
          </a:xfrm>
          <a:prstGeom prst="rect">
            <a:avLst/>
          </a:prstGeom>
        </p:spPr>
      </p:pic>
      <p:pic>
        <p:nvPicPr>
          <p:cNvPr id="11" name="Bilde 10">
            <a:extLst>
              <a:ext uri="{FF2B5EF4-FFF2-40B4-BE49-F238E27FC236}">
                <a16:creationId xmlns:a16="http://schemas.microsoft.com/office/drawing/2014/main" id="{F2959D2F-D615-4D30-B445-5A49A90F0345}"/>
              </a:ext>
            </a:extLst>
          </p:cNvPr>
          <p:cNvPicPr>
            <a:picLocks noChangeAspect="1"/>
          </p:cNvPicPr>
          <p:nvPr/>
        </p:nvPicPr>
        <p:blipFill>
          <a:blip r:embed="rId5"/>
          <a:stretch>
            <a:fillRect/>
          </a:stretch>
        </p:blipFill>
        <p:spPr>
          <a:xfrm>
            <a:off x="7491042" y="3343501"/>
            <a:ext cx="4239402" cy="3514498"/>
          </a:xfrm>
          <a:prstGeom prst="rect">
            <a:avLst/>
          </a:prstGeom>
        </p:spPr>
      </p:pic>
      <p:pic>
        <p:nvPicPr>
          <p:cNvPr id="9" name="Bilde 8">
            <a:extLst>
              <a:ext uri="{FF2B5EF4-FFF2-40B4-BE49-F238E27FC236}">
                <a16:creationId xmlns:a16="http://schemas.microsoft.com/office/drawing/2014/main" id="{E6144185-AAB0-44DD-B567-C32DEF549C2B}"/>
              </a:ext>
            </a:extLst>
          </p:cNvPr>
          <p:cNvPicPr>
            <a:picLocks noChangeAspect="1"/>
          </p:cNvPicPr>
          <p:nvPr/>
        </p:nvPicPr>
        <p:blipFill>
          <a:blip r:embed="rId6"/>
          <a:stretch>
            <a:fillRect/>
          </a:stretch>
        </p:blipFill>
        <p:spPr>
          <a:xfrm>
            <a:off x="3621337" y="3343503"/>
            <a:ext cx="4239402" cy="3514497"/>
          </a:xfrm>
          <a:prstGeom prst="rect">
            <a:avLst/>
          </a:prstGeom>
        </p:spPr>
      </p:pic>
      <p:sp>
        <p:nvSpPr>
          <p:cNvPr id="17" name="TextBox 3">
            <a:extLst>
              <a:ext uri="{FF2B5EF4-FFF2-40B4-BE49-F238E27FC236}">
                <a16:creationId xmlns:a16="http://schemas.microsoft.com/office/drawing/2014/main" id="{A097C1E0-2419-4098-B989-37C128EECBF7}"/>
              </a:ext>
            </a:extLst>
          </p:cNvPr>
          <p:cNvSpPr txBox="1"/>
          <p:nvPr/>
        </p:nvSpPr>
        <p:spPr>
          <a:xfrm>
            <a:off x="345058" y="1828184"/>
            <a:ext cx="2877672" cy="954107"/>
          </a:xfrm>
          <a:prstGeom prst="rect">
            <a:avLst/>
          </a:prstGeom>
          <a:noFill/>
        </p:spPr>
        <p:txBody>
          <a:bodyPr wrap="square" rtlCol="0">
            <a:spAutoFit/>
          </a:bodyPr>
          <a:lstStyle/>
          <a:p>
            <a:pPr marL="285750" indent="-285750">
              <a:buFont typeface="Arial" panose="020B0604020202020204" pitchFamily="34" charset="0"/>
              <a:buChar char="•"/>
            </a:pPr>
            <a:r>
              <a:rPr lang="nb-NO" sz="2800" dirty="0">
                <a:solidFill>
                  <a:schemeClr val="bg1"/>
                </a:solidFill>
              </a:rPr>
              <a:t>5-årig</a:t>
            </a:r>
          </a:p>
          <a:p>
            <a:pPr marL="285750" indent="-285750">
              <a:buFont typeface="Arial" panose="020B0604020202020204" pitchFamily="34" charset="0"/>
              <a:buChar char="•"/>
            </a:pPr>
            <a:r>
              <a:rPr lang="nb-NO" sz="2800" dirty="0">
                <a:solidFill>
                  <a:schemeClr val="bg1"/>
                </a:solidFill>
              </a:rPr>
              <a:t>R2 og fysikk 1</a:t>
            </a:r>
          </a:p>
        </p:txBody>
      </p:sp>
      <p:sp>
        <p:nvSpPr>
          <p:cNvPr id="18" name="Title 1">
            <a:extLst>
              <a:ext uri="{FF2B5EF4-FFF2-40B4-BE49-F238E27FC236}">
                <a16:creationId xmlns:a16="http://schemas.microsoft.com/office/drawing/2014/main" id="{B8E276CD-A0FB-41AC-A68E-54846243F24A}"/>
              </a:ext>
            </a:extLst>
          </p:cNvPr>
          <p:cNvSpPr txBox="1">
            <a:spLocks/>
          </p:cNvSpPr>
          <p:nvPr/>
        </p:nvSpPr>
        <p:spPr>
          <a:xfrm>
            <a:off x="121602" y="297886"/>
            <a:ext cx="3174160" cy="2234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nb-NO" sz="4400" b="1" dirty="0">
                <a:solidFill>
                  <a:schemeClr val="bg1"/>
                </a:solidFill>
              </a:rPr>
              <a:t>Sivilingeniør</a:t>
            </a:r>
          </a:p>
        </p:txBody>
      </p:sp>
      <p:sp>
        <p:nvSpPr>
          <p:cNvPr id="19" name="TextBox 8">
            <a:extLst>
              <a:ext uri="{FF2B5EF4-FFF2-40B4-BE49-F238E27FC236}">
                <a16:creationId xmlns:a16="http://schemas.microsoft.com/office/drawing/2014/main" id="{2BE74410-72F5-4151-A377-54524140D924}"/>
              </a:ext>
            </a:extLst>
          </p:cNvPr>
          <p:cNvSpPr txBox="1"/>
          <p:nvPr/>
        </p:nvSpPr>
        <p:spPr>
          <a:xfrm>
            <a:off x="461556" y="2922118"/>
            <a:ext cx="3055893" cy="2554545"/>
          </a:xfrm>
          <a:prstGeom prst="rect">
            <a:avLst/>
          </a:prstGeom>
          <a:noFill/>
        </p:spPr>
        <p:txBody>
          <a:bodyPr wrap="square" rtlCol="0">
            <a:spAutoFit/>
          </a:bodyPr>
          <a:lstStyle/>
          <a:p>
            <a:r>
              <a:rPr lang="nb-NO" sz="2000" b="1" dirty="0">
                <a:solidFill>
                  <a:schemeClr val="bg1"/>
                </a:solidFill>
              </a:rPr>
              <a:t>Informatikk</a:t>
            </a:r>
          </a:p>
          <a:p>
            <a:endParaRPr lang="nb-NO" sz="2000" b="1" dirty="0">
              <a:solidFill>
                <a:schemeClr val="bg1"/>
              </a:solidFill>
            </a:endParaRPr>
          </a:p>
          <a:p>
            <a:r>
              <a:rPr lang="nb-NO" sz="2000" b="1" dirty="0">
                <a:solidFill>
                  <a:schemeClr val="bg1"/>
                </a:solidFill>
              </a:rPr>
              <a:t>Romfysikk</a:t>
            </a:r>
          </a:p>
          <a:p>
            <a:endParaRPr lang="nb-NO" sz="2000" b="1" dirty="0">
              <a:solidFill>
                <a:schemeClr val="bg1"/>
              </a:solidFill>
            </a:endParaRPr>
          </a:p>
          <a:p>
            <a:r>
              <a:rPr lang="nb-NO" sz="2000" b="1" dirty="0">
                <a:solidFill>
                  <a:schemeClr val="bg1"/>
                </a:solidFill>
              </a:rPr>
              <a:t>Anvendt fysikk og matematikk</a:t>
            </a:r>
          </a:p>
          <a:p>
            <a:endParaRPr lang="nb-NO" sz="2000" b="1" dirty="0">
              <a:solidFill>
                <a:schemeClr val="bg1"/>
              </a:solidFill>
            </a:endParaRPr>
          </a:p>
          <a:p>
            <a:r>
              <a:rPr lang="nb-NO" sz="2000" b="1" dirty="0">
                <a:solidFill>
                  <a:schemeClr val="bg1"/>
                </a:solidFill>
              </a:rPr>
              <a:t>Klima, energi og miljø</a:t>
            </a:r>
          </a:p>
        </p:txBody>
      </p:sp>
    </p:spTree>
    <p:extLst>
      <p:ext uri="{BB962C8B-B14F-4D97-AF65-F5344CB8AC3E}">
        <p14:creationId xmlns:p14="http://schemas.microsoft.com/office/powerpoint/2010/main" val="1055277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kstSylinder 2">
            <a:extLst>
              <a:ext uri="{FF2B5EF4-FFF2-40B4-BE49-F238E27FC236}">
                <a16:creationId xmlns:a16="http://schemas.microsoft.com/office/drawing/2014/main" id="{D5A3385C-7A23-4A39-97A3-F0504F2B43C9}"/>
              </a:ext>
            </a:extLst>
          </p:cNvPr>
          <p:cNvSpPr txBox="1"/>
          <p:nvPr/>
        </p:nvSpPr>
        <p:spPr>
          <a:xfrm>
            <a:off x="561716" y="557874"/>
            <a:ext cx="5041045" cy="3415446"/>
          </a:xfrm>
          <a:prstGeom prst="rect">
            <a:avLst/>
          </a:prstGeom>
        </p:spPr>
        <p:txBody>
          <a:bodyPr vert="horz" lIns="91440" tIns="45720" rIns="91440" bIns="45720" rtlCol="0" anchor="ctr">
            <a:normAutofit/>
          </a:bodyPr>
          <a:lstStyle>
            <a:lvl1pPr marL="182880" indent="-182880" defTabSz="914400">
              <a:lnSpc>
                <a:spcPct val="90000"/>
              </a:lnSpc>
              <a:spcBef>
                <a:spcPts val="1200"/>
              </a:spcBef>
              <a:buClr>
                <a:schemeClr val="accent1"/>
              </a:buClr>
              <a:buFont typeface="Wingdings 2" pitchFamily="18" charset="2"/>
              <a:buChar char=""/>
              <a:defRPr sz="2000" b="1">
                <a:solidFill>
                  <a:schemeClr val="tx1">
                    <a:lumMod val="65000"/>
                    <a:lumOff val="35000"/>
                  </a:schemeClr>
                </a:solidFill>
              </a:defRPr>
            </a:lvl1pPr>
            <a:lvl2pPr marL="685800" lvl="1" indent="-182880" defTabSz="914400">
              <a:lnSpc>
                <a:spcPct val="90000"/>
              </a:lnSpc>
              <a:spcBef>
                <a:spcPts val="250"/>
              </a:spcBef>
              <a:spcAft>
                <a:spcPts val="250"/>
              </a:spcAft>
              <a:buClr>
                <a:schemeClr val="accent1"/>
              </a:buClr>
              <a:buFont typeface="Wingdings 2" pitchFamily="18" charset="2"/>
              <a:buChar char=""/>
              <a:defRPr sz="2000">
                <a:solidFill>
                  <a:schemeClr val="tx1">
                    <a:lumMod val="65000"/>
                    <a:lumOff val="35000"/>
                  </a:schemeClr>
                </a:solidFill>
              </a:defRPr>
            </a:lvl2pPr>
            <a:lvl3pPr marL="1143000" indent="-182880" defTabSz="914400">
              <a:lnSpc>
                <a:spcPct val="90000"/>
              </a:lnSpc>
              <a:spcBef>
                <a:spcPts val="250"/>
              </a:spcBef>
              <a:spcAft>
                <a:spcPts val="250"/>
              </a:spcAft>
              <a:buClr>
                <a:schemeClr val="accent1"/>
              </a:buClr>
              <a:buFont typeface="Wingdings 2" pitchFamily="18" charset="2"/>
              <a:buChar char=""/>
              <a:defRPr sz="1600">
                <a:solidFill>
                  <a:schemeClr val="tx1">
                    <a:lumMod val="65000"/>
                    <a:lumOff val="35000"/>
                  </a:schemeClr>
                </a:solidFill>
              </a:defRPr>
            </a:lvl3pPr>
            <a:lvl4pPr marL="1600200" indent="-182880" defTabSz="914400">
              <a:lnSpc>
                <a:spcPct val="90000"/>
              </a:lnSpc>
              <a:spcBef>
                <a:spcPts val="250"/>
              </a:spcBef>
              <a:spcAft>
                <a:spcPts val="250"/>
              </a:spcAft>
              <a:buClr>
                <a:schemeClr val="accent1"/>
              </a:buClr>
              <a:buFont typeface="Wingdings 2" pitchFamily="18" charset="2"/>
              <a:buChar char=""/>
              <a:defRPr sz="1400">
                <a:solidFill>
                  <a:schemeClr val="tx1">
                    <a:lumMod val="65000"/>
                    <a:lumOff val="35000"/>
                  </a:schemeClr>
                </a:solidFill>
              </a:defRPr>
            </a:lvl4pPr>
            <a:lvl5pPr marL="2057400" indent="-182880" defTabSz="914400">
              <a:lnSpc>
                <a:spcPct val="90000"/>
              </a:lnSpc>
              <a:spcBef>
                <a:spcPts val="250"/>
              </a:spcBef>
              <a:spcAft>
                <a:spcPts val="250"/>
              </a:spcAft>
              <a:buClr>
                <a:schemeClr val="accent1"/>
              </a:buClr>
              <a:buFont typeface="Wingdings 2" pitchFamily="18" charset="2"/>
              <a:buChar char=""/>
              <a:defRPr sz="1400">
                <a:solidFill>
                  <a:schemeClr val="tx1">
                    <a:lumMod val="65000"/>
                    <a:lumOff val="35000"/>
                  </a:schemeClr>
                </a:solidFill>
              </a:defRPr>
            </a:lvl5pPr>
            <a:lvl6pPr marL="2514600" indent="-228600" defTabSz="914400">
              <a:lnSpc>
                <a:spcPct val="90000"/>
              </a:lnSpc>
              <a:spcBef>
                <a:spcPts val="250"/>
              </a:spcBef>
              <a:spcAft>
                <a:spcPts val="250"/>
              </a:spcAft>
              <a:buClr>
                <a:schemeClr val="accent1"/>
              </a:buClr>
              <a:buFont typeface="Wingdings 2" pitchFamily="18" charset="2"/>
              <a:buChar char=""/>
              <a:defRPr sz="1400">
                <a:solidFill>
                  <a:schemeClr val="tx1">
                    <a:lumMod val="65000"/>
                    <a:lumOff val="35000"/>
                  </a:schemeClr>
                </a:solidFill>
              </a:defRPr>
            </a:lvl6pPr>
            <a:lvl7pPr marL="2971800" indent="-228600" defTabSz="914400">
              <a:lnSpc>
                <a:spcPct val="90000"/>
              </a:lnSpc>
              <a:spcBef>
                <a:spcPts val="250"/>
              </a:spcBef>
              <a:spcAft>
                <a:spcPts val="250"/>
              </a:spcAft>
              <a:buClr>
                <a:schemeClr val="accent1"/>
              </a:buClr>
              <a:buFont typeface="Wingdings 2" pitchFamily="18" charset="2"/>
              <a:buChar char=""/>
              <a:defRPr sz="1400">
                <a:solidFill>
                  <a:schemeClr val="tx1">
                    <a:lumMod val="65000"/>
                    <a:lumOff val="35000"/>
                  </a:schemeClr>
                </a:solidFill>
              </a:defRPr>
            </a:lvl7pPr>
            <a:lvl8pPr marL="3429000" indent="-228600" defTabSz="914400">
              <a:lnSpc>
                <a:spcPct val="90000"/>
              </a:lnSpc>
              <a:spcBef>
                <a:spcPts val="250"/>
              </a:spcBef>
              <a:spcAft>
                <a:spcPts val="250"/>
              </a:spcAft>
              <a:buClr>
                <a:schemeClr val="accent1"/>
              </a:buClr>
              <a:buFont typeface="Wingdings 2" pitchFamily="18" charset="2"/>
              <a:buChar char=""/>
              <a:defRPr sz="1400">
                <a:solidFill>
                  <a:schemeClr val="tx1">
                    <a:lumMod val="65000"/>
                    <a:lumOff val="35000"/>
                  </a:schemeClr>
                </a:solidFill>
              </a:defRPr>
            </a:lvl8pPr>
            <a:lvl9pPr marL="3886200" indent="-228600" defTabSz="914400">
              <a:lnSpc>
                <a:spcPct val="90000"/>
              </a:lnSpc>
              <a:spcBef>
                <a:spcPts val="250"/>
              </a:spcBef>
              <a:spcAft>
                <a:spcPts val="250"/>
              </a:spcAft>
              <a:buClr>
                <a:schemeClr val="accent1"/>
              </a:buClr>
              <a:buFont typeface="Wingdings 2" pitchFamily="18" charset="2"/>
              <a:buChar char=""/>
              <a:defRPr sz="1400">
                <a:solidFill>
                  <a:schemeClr val="tx1">
                    <a:lumMod val="65000"/>
                    <a:lumOff val="35000"/>
                  </a:schemeClr>
                </a:solidFill>
              </a:defRPr>
            </a:lvl9pPr>
          </a:lstStyle>
          <a:p>
            <a:pPr marL="0" indent="0">
              <a:buNone/>
            </a:pPr>
            <a:r>
              <a:rPr lang="nb-NO" sz="2800" dirty="0"/>
              <a:t>Veien videre…</a:t>
            </a:r>
          </a:p>
          <a:p>
            <a:endParaRPr lang="nb-NO" sz="1800" dirty="0"/>
          </a:p>
          <a:p>
            <a:r>
              <a:rPr lang="nb-NO" sz="1800" dirty="0"/>
              <a:t>Fullføre </a:t>
            </a:r>
            <a:r>
              <a:rPr lang="nb-NO" sz="1800" dirty="0" err="1"/>
              <a:t>datanedhenting</a:t>
            </a:r>
            <a:r>
              <a:rPr lang="nb-NO" sz="1800" dirty="0"/>
              <a:t> fra FS</a:t>
            </a:r>
          </a:p>
          <a:p>
            <a:r>
              <a:rPr lang="nb-NO" sz="1800" dirty="0"/>
              <a:t>Gjøre samme type analyse og modellering av frafall for alle NT-fakultetets programmer</a:t>
            </a:r>
          </a:p>
          <a:p>
            <a:pPr lvl="1"/>
            <a:r>
              <a:rPr lang="nb-NO" sz="1800" dirty="0"/>
              <a:t>Behov for videreutvikling av analysen?</a:t>
            </a:r>
          </a:p>
          <a:p>
            <a:r>
              <a:rPr lang="nb-NO" sz="1800" dirty="0"/>
              <a:t>Rapport som ser på særegenheter og fellestrekk i forhold til frafall for programmene</a:t>
            </a:r>
          </a:p>
        </p:txBody>
      </p:sp>
      <p:pic>
        <p:nvPicPr>
          <p:cNvPr id="7" name="Grafikk 6" descr="Skjerm kontur">
            <a:extLst>
              <a:ext uri="{FF2B5EF4-FFF2-40B4-BE49-F238E27FC236}">
                <a16:creationId xmlns:a16="http://schemas.microsoft.com/office/drawing/2014/main" id="{50D309B3-3F13-40CE-854C-7CE1DD6ADA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08451" y="4431482"/>
            <a:ext cx="2037115" cy="1764269"/>
          </a:xfrm>
          <a:prstGeom prst="rect">
            <a:avLst/>
          </a:prstGeom>
        </p:spPr>
      </p:pic>
      <p:pic>
        <p:nvPicPr>
          <p:cNvPr id="13" name="Grafikk 12" descr="Stolpediagram kontur">
            <a:extLst>
              <a:ext uri="{FF2B5EF4-FFF2-40B4-BE49-F238E27FC236}">
                <a16:creationId xmlns:a16="http://schemas.microsoft.com/office/drawing/2014/main" id="{CC32403D-5162-4F54-B26C-24BBE6BCD0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84193" y="4426963"/>
            <a:ext cx="1833415" cy="1833415"/>
          </a:xfrm>
          <a:prstGeom prst="rect">
            <a:avLst/>
          </a:prstGeom>
        </p:spPr>
      </p:pic>
      <p:pic>
        <p:nvPicPr>
          <p:cNvPr id="23" name="Picture 2" descr="Programmeringsspråket R – Wikipedia">
            <a:extLst>
              <a:ext uri="{FF2B5EF4-FFF2-40B4-BE49-F238E27FC236}">
                <a16:creationId xmlns:a16="http://schemas.microsoft.com/office/drawing/2014/main" id="{99013E08-6211-4611-A6E2-5E0A88B3A0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2369" y="4576740"/>
            <a:ext cx="1140640" cy="886652"/>
          </a:xfrm>
          <a:prstGeom prst="rect">
            <a:avLst/>
          </a:prstGeom>
          <a:noFill/>
          <a:extLst>
            <a:ext uri="{909E8E84-426E-40DD-AFC4-6F175D3DCCD1}">
              <a14:hiddenFill xmlns:a14="http://schemas.microsoft.com/office/drawing/2010/main">
                <a:solidFill>
                  <a:srgbClr val="FFFFFF"/>
                </a:solidFill>
              </a14:hiddenFill>
            </a:ext>
          </a:extLst>
        </p:spPr>
      </p:pic>
      <p:pic>
        <p:nvPicPr>
          <p:cNvPr id="18" name="Grafikk 17" descr="Kommandoterminal kontur">
            <a:extLst>
              <a:ext uri="{FF2B5EF4-FFF2-40B4-BE49-F238E27FC236}">
                <a16:creationId xmlns:a16="http://schemas.microsoft.com/office/drawing/2014/main" id="{C852CADD-81BA-41B7-BA12-064BF53C14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46435" y="4966298"/>
            <a:ext cx="1253527" cy="1253527"/>
          </a:xfrm>
          <a:prstGeom prst="rect">
            <a:avLst/>
          </a:prstGeom>
        </p:spPr>
      </p:pic>
      <p:pic>
        <p:nvPicPr>
          <p:cNvPr id="22" name="Picture 7" descr="Logo, icon&#10;&#10;Description automatically generated">
            <a:extLst>
              <a:ext uri="{FF2B5EF4-FFF2-40B4-BE49-F238E27FC236}">
                <a16:creationId xmlns:a16="http://schemas.microsoft.com/office/drawing/2014/main" id="{D640395E-9700-43F2-A664-56AB081EE07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5305" y="4685827"/>
            <a:ext cx="1073143" cy="1255578"/>
          </a:xfrm>
          <a:prstGeom prst="rect">
            <a:avLst/>
          </a:prstGeom>
        </p:spPr>
      </p:pic>
      <p:sp>
        <p:nvSpPr>
          <p:cNvPr id="20" name="Pil: høyre 19">
            <a:extLst>
              <a:ext uri="{FF2B5EF4-FFF2-40B4-BE49-F238E27FC236}">
                <a16:creationId xmlns:a16="http://schemas.microsoft.com/office/drawing/2014/main" id="{8724765F-8777-44DA-B365-E2E3F09910B2}"/>
              </a:ext>
            </a:extLst>
          </p:cNvPr>
          <p:cNvSpPr/>
          <p:nvPr/>
        </p:nvSpPr>
        <p:spPr>
          <a:xfrm>
            <a:off x="1781615" y="5104439"/>
            <a:ext cx="946291" cy="47846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Pil: høyre 23">
            <a:extLst>
              <a:ext uri="{FF2B5EF4-FFF2-40B4-BE49-F238E27FC236}">
                <a16:creationId xmlns:a16="http://schemas.microsoft.com/office/drawing/2014/main" id="{AB46A27C-36EE-4303-9395-1D0AB945DB95}"/>
              </a:ext>
            </a:extLst>
          </p:cNvPr>
          <p:cNvSpPr/>
          <p:nvPr/>
        </p:nvSpPr>
        <p:spPr>
          <a:xfrm>
            <a:off x="8693778" y="5114596"/>
            <a:ext cx="946291" cy="47846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Pil: høyre 24">
            <a:extLst>
              <a:ext uri="{FF2B5EF4-FFF2-40B4-BE49-F238E27FC236}">
                <a16:creationId xmlns:a16="http://schemas.microsoft.com/office/drawing/2014/main" id="{44BA41B2-2903-43D2-BA30-6EFE494F3935}"/>
              </a:ext>
            </a:extLst>
          </p:cNvPr>
          <p:cNvSpPr/>
          <p:nvPr/>
        </p:nvSpPr>
        <p:spPr>
          <a:xfrm>
            <a:off x="5020905" y="5114596"/>
            <a:ext cx="946291" cy="47846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TekstSylinder 25">
            <a:extLst>
              <a:ext uri="{FF2B5EF4-FFF2-40B4-BE49-F238E27FC236}">
                <a16:creationId xmlns:a16="http://schemas.microsoft.com/office/drawing/2014/main" id="{A863513C-01D6-419C-BE1B-52633B5DCB9D}"/>
              </a:ext>
            </a:extLst>
          </p:cNvPr>
          <p:cNvSpPr txBox="1"/>
          <p:nvPr/>
        </p:nvSpPr>
        <p:spPr>
          <a:xfrm>
            <a:off x="7246435" y="1538784"/>
            <a:ext cx="3596247" cy="1999696"/>
          </a:xfrm>
          <a:prstGeom prst="rect">
            <a:avLst/>
          </a:prstGeom>
        </p:spPr>
        <p:txBody>
          <a:bodyPr vert="horz" lIns="91440" tIns="45720" rIns="91440" bIns="45720" rtlCol="0" anchor="ctr">
            <a:normAutofit/>
          </a:bodyPr>
          <a:lstStyle>
            <a:lvl1pPr marL="182880" indent="-182880" defTabSz="914400">
              <a:lnSpc>
                <a:spcPct val="90000"/>
              </a:lnSpc>
              <a:spcBef>
                <a:spcPts val="1200"/>
              </a:spcBef>
              <a:buClr>
                <a:schemeClr val="accent1"/>
              </a:buClr>
              <a:buFont typeface="Wingdings 2" pitchFamily="18" charset="2"/>
              <a:buChar char=""/>
              <a:defRPr sz="2000" b="1">
                <a:solidFill>
                  <a:schemeClr val="tx1">
                    <a:lumMod val="65000"/>
                    <a:lumOff val="35000"/>
                  </a:schemeClr>
                </a:solidFill>
              </a:defRPr>
            </a:lvl1pPr>
            <a:lvl2pPr marL="685800" lvl="1" indent="-182880" defTabSz="914400">
              <a:lnSpc>
                <a:spcPct val="90000"/>
              </a:lnSpc>
              <a:spcBef>
                <a:spcPts val="250"/>
              </a:spcBef>
              <a:spcAft>
                <a:spcPts val="250"/>
              </a:spcAft>
              <a:buClr>
                <a:schemeClr val="accent1"/>
              </a:buClr>
              <a:buFont typeface="Wingdings 2" pitchFamily="18" charset="2"/>
              <a:buChar char=""/>
              <a:defRPr sz="2000">
                <a:solidFill>
                  <a:schemeClr val="tx1">
                    <a:lumMod val="65000"/>
                    <a:lumOff val="35000"/>
                  </a:schemeClr>
                </a:solidFill>
              </a:defRPr>
            </a:lvl2pPr>
            <a:lvl3pPr marL="1143000" indent="-182880" defTabSz="914400">
              <a:lnSpc>
                <a:spcPct val="90000"/>
              </a:lnSpc>
              <a:spcBef>
                <a:spcPts val="250"/>
              </a:spcBef>
              <a:spcAft>
                <a:spcPts val="250"/>
              </a:spcAft>
              <a:buClr>
                <a:schemeClr val="accent1"/>
              </a:buClr>
              <a:buFont typeface="Wingdings 2" pitchFamily="18" charset="2"/>
              <a:buChar char=""/>
              <a:defRPr sz="1600">
                <a:solidFill>
                  <a:schemeClr val="tx1">
                    <a:lumMod val="65000"/>
                    <a:lumOff val="35000"/>
                  </a:schemeClr>
                </a:solidFill>
              </a:defRPr>
            </a:lvl3pPr>
            <a:lvl4pPr marL="1600200" indent="-182880" defTabSz="914400">
              <a:lnSpc>
                <a:spcPct val="90000"/>
              </a:lnSpc>
              <a:spcBef>
                <a:spcPts val="250"/>
              </a:spcBef>
              <a:spcAft>
                <a:spcPts val="250"/>
              </a:spcAft>
              <a:buClr>
                <a:schemeClr val="accent1"/>
              </a:buClr>
              <a:buFont typeface="Wingdings 2" pitchFamily="18" charset="2"/>
              <a:buChar char=""/>
              <a:defRPr sz="1400">
                <a:solidFill>
                  <a:schemeClr val="tx1">
                    <a:lumMod val="65000"/>
                    <a:lumOff val="35000"/>
                  </a:schemeClr>
                </a:solidFill>
              </a:defRPr>
            </a:lvl4pPr>
            <a:lvl5pPr marL="2057400" indent="-182880" defTabSz="914400">
              <a:lnSpc>
                <a:spcPct val="90000"/>
              </a:lnSpc>
              <a:spcBef>
                <a:spcPts val="250"/>
              </a:spcBef>
              <a:spcAft>
                <a:spcPts val="250"/>
              </a:spcAft>
              <a:buClr>
                <a:schemeClr val="accent1"/>
              </a:buClr>
              <a:buFont typeface="Wingdings 2" pitchFamily="18" charset="2"/>
              <a:buChar char=""/>
              <a:defRPr sz="1400">
                <a:solidFill>
                  <a:schemeClr val="tx1">
                    <a:lumMod val="65000"/>
                    <a:lumOff val="35000"/>
                  </a:schemeClr>
                </a:solidFill>
              </a:defRPr>
            </a:lvl5pPr>
            <a:lvl6pPr marL="2514600" indent="-228600" defTabSz="914400">
              <a:lnSpc>
                <a:spcPct val="90000"/>
              </a:lnSpc>
              <a:spcBef>
                <a:spcPts val="250"/>
              </a:spcBef>
              <a:spcAft>
                <a:spcPts val="250"/>
              </a:spcAft>
              <a:buClr>
                <a:schemeClr val="accent1"/>
              </a:buClr>
              <a:buFont typeface="Wingdings 2" pitchFamily="18" charset="2"/>
              <a:buChar char=""/>
              <a:defRPr sz="1400">
                <a:solidFill>
                  <a:schemeClr val="tx1">
                    <a:lumMod val="65000"/>
                    <a:lumOff val="35000"/>
                  </a:schemeClr>
                </a:solidFill>
              </a:defRPr>
            </a:lvl6pPr>
            <a:lvl7pPr marL="2971800" indent="-228600" defTabSz="914400">
              <a:lnSpc>
                <a:spcPct val="90000"/>
              </a:lnSpc>
              <a:spcBef>
                <a:spcPts val="250"/>
              </a:spcBef>
              <a:spcAft>
                <a:spcPts val="250"/>
              </a:spcAft>
              <a:buClr>
                <a:schemeClr val="accent1"/>
              </a:buClr>
              <a:buFont typeface="Wingdings 2" pitchFamily="18" charset="2"/>
              <a:buChar char=""/>
              <a:defRPr sz="1400">
                <a:solidFill>
                  <a:schemeClr val="tx1">
                    <a:lumMod val="65000"/>
                    <a:lumOff val="35000"/>
                  </a:schemeClr>
                </a:solidFill>
              </a:defRPr>
            </a:lvl7pPr>
            <a:lvl8pPr marL="3429000" indent="-228600" defTabSz="914400">
              <a:lnSpc>
                <a:spcPct val="90000"/>
              </a:lnSpc>
              <a:spcBef>
                <a:spcPts val="250"/>
              </a:spcBef>
              <a:spcAft>
                <a:spcPts val="250"/>
              </a:spcAft>
              <a:buClr>
                <a:schemeClr val="accent1"/>
              </a:buClr>
              <a:buFont typeface="Wingdings 2" pitchFamily="18" charset="2"/>
              <a:buChar char=""/>
              <a:defRPr sz="1400">
                <a:solidFill>
                  <a:schemeClr val="tx1">
                    <a:lumMod val="65000"/>
                    <a:lumOff val="35000"/>
                  </a:schemeClr>
                </a:solidFill>
              </a:defRPr>
            </a:lvl8pPr>
            <a:lvl9pPr marL="3886200" indent="-228600" defTabSz="914400">
              <a:lnSpc>
                <a:spcPct val="90000"/>
              </a:lnSpc>
              <a:spcBef>
                <a:spcPts val="250"/>
              </a:spcBef>
              <a:spcAft>
                <a:spcPts val="250"/>
              </a:spcAft>
              <a:buClr>
                <a:schemeClr val="accent1"/>
              </a:buClr>
              <a:buFont typeface="Wingdings 2" pitchFamily="18" charset="2"/>
              <a:buChar char=""/>
              <a:defRPr sz="1400">
                <a:solidFill>
                  <a:schemeClr val="tx1">
                    <a:lumMod val="65000"/>
                    <a:lumOff val="35000"/>
                  </a:schemeClr>
                </a:solidFill>
              </a:defRPr>
            </a:lvl9pPr>
          </a:lstStyle>
          <a:p>
            <a:pPr marL="0" indent="0">
              <a:buNone/>
            </a:pPr>
            <a:r>
              <a:rPr lang="nb-NO" sz="8800" dirty="0">
                <a:latin typeface="+mj-lt"/>
              </a:rPr>
              <a:t>TAKK!</a:t>
            </a:r>
          </a:p>
        </p:txBody>
      </p:sp>
    </p:spTree>
    <p:extLst>
      <p:ext uri="{BB962C8B-B14F-4D97-AF65-F5344CB8AC3E}">
        <p14:creationId xmlns:p14="http://schemas.microsoft.com/office/powerpoint/2010/main" val="342248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5D26539-44B0-4634-ADD8-A1CF1AAE0E0E}"/>
              </a:ext>
            </a:extLst>
          </p:cNvPr>
          <p:cNvPicPr>
            <a:picLocks noChangeAspect="1"/>
          </p:cNvPicPr>
          <p:nvPr/>
        </p:nvPicPr>
        <p:blipFill>
          <a:blip r:embed="rId3"/>
          <a:stretch>
            <a:fillRect/>
          </a:stretch>
        </p:blipFill>
        <p:spPr>
          <a:xfrm>
            <a:off x="341654" y="1144339"/>
            <a:ext cx="5600512" cy="4569322"/>
          </a:xfrm>
          <a:prstGeom prst="rect">
            <a:avLst/>
          </a:prstGeom>
        </p:spPr>
      </p:pic>
      <p:pic>
        <p:nvPicPr>
          <p:cNvPr id="27" name="Picture 26">
            <a:extLst>
              <a:ext uri="{FF2B5EF4-FFF2-40B4-BE49-F238E27FC236}">
                <a16:creationId xmlns:a16="http://schemas.microsoft.com/office/drawing/2014/main" id="{397C256D-2E8B-4BF9-B5AF-06A0C77BD421}"/>
              </a:ext>
            </a:extLst>
          </p:cNvPr>
          <p:cNvPicPr>
            <a:picLocks noChangeAspect="1"/>
          </p:cNvPicPr>
          <p:nvPr/>
        </p:nvPicPr>
        <p:blipFill>
          <a:blip r:embed="rId4"/>
          <a:stretch>
            <a:fillRect/>
          </a:stretch>
        </p:blipFill>
        <p:spPr>
          <a:xfrm>
            <a:off x="6096000" y="1144339"/>
            <a:ext cx="5600512" cy="4569322"/>
          </a:xfrm>
          <a:prstGeom prst="rect">
            <a:avLst/>
          </a:prstGeom>
        </p:spPr>
      </p:pic>
      <p:pic>
        <p:nvPicPr>
          <p:cNvPr id="4" name="Picture 3">
            <a:extLst>
              <a:ext uri="{FF2B5EF4-FFF2-40B4-BE49-F238E27FC236}">
                <a16:creationId xmlns:a16="http://schemas.microsoft.com/office/drawing/2014/main" id="{8FC840FC-32F3-4E48-90F5-56A535950EBF}"/>
              </a:ext>
            </a:extLst>
          </p:cNvPr>
          <p:cNvPicPr>
            <a:picLocks noChangeAspect="1"/>
          </p:cNvPicPr>
          <p:nvPr/>
        </p:nvPicPr>
        <p:blipFill rotWithShape="1">
          <a:blip r:embed="rId5"/>
          <a:srcRect l="81794" t="45490" r="914" b="46380"/>
          <a:stretch/>
        </p:blipFill>
        <p:spPr>
          <a:xfrm>
            <a:off x="3774004" y="5713661"/>
            <a:ext cx="2590682" cy="971367"/>
          </a:xfrm>
          <a:prstGeom prst="rect">
            <a:avLst/>
          </a:prstGeom>
        </p:spPr>
      </p:pic>
      <p:sp>
        <p:nvSpPr>
          <p:cNvPr id="23" name="TextBox 22">
            <a:extLst>
              <a:ext uri="{FF2B5EF4-FFF2-40B4-BE49-F238E27FC236}">
                <a16:creationId xmlns:a16="http://schemas.microsoft.com/office/drawing/2014/main" id="{5268C412-9551-46C3-B0B4-9C1AA60BD4B4}"/>
              </a:ext>
            </a:extLst>
          </p:cNvPr>
          <p:cNvSpPr txBox="1"/>
          <p:nvPr/>
        </p:nvSpPr>
        <p:spPr>
          <a:xfrm>
            <a:off x="1922552" y="444709"/>
            <a:ext cx="3446889" cy="461665"/>
          </a:xfrm>
          <a:prstGeom prst="rect">
            <a:avLst/>
          </a:prstGeom>
          <a:noFill/>
        </p:spPr>
        <p:txBody>
          <a:bodyPr wrap="square" rtlCol="0">
            <a:spAutoFit/>
          </a:bodyPr>
          <a:lstStyle/>
          <a:p>
            <a:r>
              <a:rPr lang="nb-NO" sz="2400" b="1" dirty="0">
                <a:latin typeface="Calibri" panose="020F0502020204030204" pitchFamily="34" charset="0"/>
                <a:cs typeface="Calibri" panose="020F0502020204030204" pitchFamily="34" charset="0"/>
              </a:rPr>
              <a:t>MAT-0001 / MAT-1001</a:t>
            </a:r>
          </a:p>
        </p:txBody>
      </p:sp>
      <p:sp>
        <p:nvSpPr>
          <p:cNvPr id="24" name="TextBox 23">
            <a:extLst>
              <a:ext uri="{FF2B5EF4-FFF2-40B4-BE49-F238E27FC236}">
                <a16:creationId xmlns:a16="http://schemas.microsoft.com/office/drawing/2014/main" id="{52F23C8F-6C81-4A6B-A0E8-99557F085B43}"/>
              </a:ext>
            </a:extLst>
          </p:cNvPr>
          <p:cNvSpPr txBox="1"/>
          <p:nvPr/>
        </p:nvSpPr>
        <p:spPr>
          <a:xfrm>
            <a:off x="8116916" y="444709"/>
            <a:ext cx="1722095" cy="461665"/>
          </a:xfrm>
          <a:prstGeom prst="rect">
            <a:avLst/>
          </a:prstGeom>
          <a:noFill/>
        </p:spPr>
        <p:txBody>
          <a:bodyPr wrap="square" rtlCol="0">
            <a:spAutoFit/>
          </a:bodyPr>
          <a:lstStyle/>
          <a:p>
            <a:r>
              <a:rPr lang="nb-NO" sz="2400" b="1" dirty="0">
                <a:latin typeface="Calibri" panose="020F0502020204030204" pitchFamily="34" charset="0"/>
                <a:cs typeface="Calibri" panose="020F0502020204030204" pitchFamily="34" charset="0"/>
              </a:rPr>
              <a:t>MAT-1005</a:t>
            </a:r>
          </a:p>
        </p:txBody>
      </p:sp>
      <p:pic>
        <p:nvPicPr>
          <p:cNvPr id="7" name="Picture 3">
            <a:extLst>
              <a:ext uri="{FF2B5EF4-FFF2-40B4-BE49-F238E27FC236}">
                <a16:creationId xmlns:a16="http://schemas.microsoft.com/office/drawing/2014/main" id="{2639DC54-599B-4D87-A5CF-E0032D089171}"/>
              </a:ext>
            </a:extLst>
          </p:cNvPr>
          <p:cNvPicPr>
            <a:picLocks noChangeAspect="1"/>
          </p:cNvPicPr>
          <p:nvPr/>
        </p:nvPicPr>
        <p:blipFill rotWithShape="1">
          <a:blip r:embed="rId5"/>
          <a:srcRect l="82542" t="53556" r="166" b="38314"/>
          <a:stretch/>
        </p:blipFill>
        <p:spPr>
          <a:xfrm>
            <a:off x="6439917" y="5886632"/>
            <a:ext cx="2590682" cy="971368"/>
          </a:xfrm>
          <a:prstGeom prst="rect">
            <a:avLst/>
          </a:prstGeom>
        </p:spPr>
      </p:pic>
      <p:sp>
        <p:nvSpPr>
          <p:cNvPr id="2" name="TekstSylinder 1">
            <a:extLst>
              <a:ext uri="{FF2B5EF4-FFF2-40B4-BE49-F238E27FC236}">
                <a16:creationId xmlns:a16="http://schemas.microsoft.com/office/drawing/2014/main" id="{33503D82-C5BA-428A-B543-2B3FD1B7603C}"/>
              </a:ext>
            </a:extLst>
          </p:cNvPr>
          <p:cNvSpPr txBox="1"/>
          <p:nvPr/>
        </p:nvSpPr>
        <p:spPr>
          <a:xfrm>
            <a:off x="0" y="75377"/>
            <a:ext cx="818707" cy="369332"/>
          </a:xfrm>
          <a:prstGeom prst="rect">
            <a:avLst/>
          </a:prstGeom>
          <a:noFill/>
        </p:spPr>
        <p:txBody>
          <a:bodyPr wrap="square" rtlCol="0">
            <a:spAutoFit/>
          </a:bodyPr>
          <a:lstStyle/>
          <a:p>
            <a:r>
              <a:rPr lang="nb-NO" b="1" dirty="0"/>
              <a:t>B-INF</a:t>
            </a:r>
          </a:p>
        </p:txBody>
      </p:sp>
    </p:spTree>
    <p:extLst>
      <p:ext uri="{BB962C8B-B14F-4D97-AF65-F5344CB8AC3E}">
        <p14:creationId xmlns:p14="http://schemas.microsoft.com/office/powerpoint/2010/main" val="19425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50A197-6523-4B58-AD72-740204B3DBA2}"/>
              </a:ext>
            </a:extLst>
          </p:cNvPr>
          <p:cNvSpPr>
            <a:spLocks noGrp="1"/>
          </p:cNvSpPr>
          <p:nvPr>
            <p:ph idx="1"/>
          </p:nvPr>
        </p:nvSpPr>
        <p:spPr>
          <a:xfrm>
            <a:off x="3920039" y="1049665"/>
            <a:ext cx="7765269" cy="3205154"/>
          </a:xfrm>
        </p:spPr>
        <p:txBody>
          <a:bodyPr>
            <a:noAutofit/>
          </a:bodyPr>
          <a:lstStyle/>
          <a:p>
            <a:pPr marL="0" indent="0">
              <a:buNone/>
            </a:pPr>
            <a:r>
              <a:rPr lang="nb-NO" sz="2200" dirty="0"/>
              <a:t>Strategisk satsing ved Fakultet for naturvitenskap og teknologi</a:t>
            </a:r>
          </a:p>
          <a:p>
            <a:pPr lvl="1"/>
            <a:r>
              <a:rPr lang="nb-NO" sz="2200" dirty="0"/>
              <a:t>Analyse av gjennomstrømming og frafall </a:t>
            </a:r>
          </a:p>
          <a:p>
            <a:pPr marL="502920" lvl="1" indent="0">
              <a:buNone/>
            </a:pPr>
            <a:r>
              <a:rPr lang="nb-NO" sz="2200" dirty="0">
                <a:sym typeface="Wingdings" panose="05000000000000000000" pitchFamily="2" charset="2"/>
              </a:rPr>
              <a:t>	 tiltaksplan</a:t>
            </a:r>
            <a:endParaRPr lang="nb-NO" sz="2200" dirty="0"/>
          </a:p>
          <a:p>
            <a:pPr lvl="1"/>
            <a:r>
              <a:rPr lang="nb-NO" sz="2200" dirty="0"/>
              <a:t>Studentaktive undervisningsformer</a:t>
            </a:r>
          </a:p>
          <a:p>
            <a:pPr lvl="1"/>
            <a:r>
              <a:rPr lang="nb-NO" sz="2200" dirty="0"/>
              <a:t>Bruk av programmering og IKT i realfag og teknologiske fag</a:t>
            </a:r>
          </a:p>
          <a:p>
            <a:pPr lvl="1"/>
            <a:r>
              <a:rPr lang="nb-NO" sz="2200" dirty="0"/>
              <a:t>Lektorutdanning</a:t>
            </a:r>
          </a:p>
        </p:txBody>
      </p:sp>
      <p:grpSp>
        <p:nvGrpSpPr>
          <p:cNvPr id="4" name="Group 3">
            <a:extLst>
              <a:ext uri="{FF2B5EF4-FFF2-40B4-BE49-F238E27FC236}">
                <a16:creationId xmlns:a16="http://schemas.microsoft.com/office/drawing/2014/main" id="{8D8DD487-C000-40CF-B8B2-9213A7A782F5}"/>
              </a:ext>
            </a:extLst>
          </p:cNvPr>
          <p:cNvGrpSpPr/>
          <p:nvPr/>
        </p:nvGrpSpPr>
        <p:grpSpPr>
          <a:xfrm>
            <a:off x="4711479" y="414346"/>
            <a:ext cx="5984596" cy="963345"/>
            <a:chOff x="5270717" y="6056801"/>
            <a:chExt cx="4033921" cy="963345"/>
          </a:xfrm>
        </p:grpSpPr>
        <p:sp>
          <p:nvSpPr>
            <p:cNvPr id="5" name="Rectangle 4">
              <a:extLst>
                <a:ext uri="{FF2B5EF4-FFF2-40B4-BE49-F238E27FC236}">
                  <a16:creationId xmlns:a16="http://schemas.microsoft.com/office/drawing/2014/main" id="{4DA0E3E5-802E-4917-B189-064C55D1CBBD}"/>
                </a:ext>
              </a:extLst>
            </p:cNvPr>
            <p:cNvSpPr/>
            <p:nvPr/>
          </p:nvSpPr>
          <p:spPr>
            <a:xfrm>
              <a:off x="5270717" y="6056801"/>
              <a:ext cx="1816962" cy="923330"/>
            </a:xfrm>
            <a:prstGeom prst="rect">
              <a:avLst/>
            </a:prstGeom>
          </p:spPr>
          <p:txBody>
            <a:bodyPr wrap="square">
              <a:spAutoFit/>
            </a:bodyPr>
            <a:lstStyle/>
            <a:p>
              <a:pPr fontAlgn="base"/>
              <a:r>
                <a:rPr lang="en-US" sz="5400" u="sng" dirty="0" err="1">
                  <a:solidFill>
                    <a:srgbClr val="003349"/>
                  </a:solidFill>
                  <a:latin typeface="Calibri" panose="020F0502020204030204" pitchFamily="34" charset="0"/>
                </a:rPr>
                <a:t>Ƙva</a:t>
              </a:r>
              <a:r>
                <a:rPr lang="en-US" sz="5400" b="1" u="sng" dirty="0" err="1">
                  <a:solidFill>
                    <a:srgbClr val="59BEC9"/>
                  </a:solidFill>
                  <a:latin typeface="Calibri" panose="020F0502020204030204" pitchFamily="34" charset="0"/>
                </a:rPr>
                <a:t>ƝƬ</a:t>
              </a:r>
              <a:endParaRPr lang="en-US" sz="5400" b="0" i="0" dirty="0">
                <a:effectLst/>
              </a:endParaRPr>
            </a:p>
          </p:txBody>
        </p:sp>
        <p:sp>
          <p:nvSpPr>
            <p:cNvPr id="6" name="Rectangle 5">
              <a:extLst>
                <a:ext uri="{FF2B5EF4-FFF2-40B4-BE49-F238E27FC236}">
                  <a16:creationId xmlns:a16="http://schemas.microsoft.com/office/drawing/2014/main" id="{122CC089-077B-4256-B510-B54A56075F76}"/>
                </a:ext>
              </a:extLst>
            </p:cNvPr>
            <p:cNvSpPr/>
            <p:nvPr/>
          </p:nvSpPr>
          <p:spPr>
            <a:xfrm>
              <a:off x="6642022" y="6189149"/>
              <a:ext cx="2662616" cy="830997"/>
            </a:xfrm>
            <a:prstGeom prst="rect">
              <a:avLst/>
            </a:prstGeom>
          </p:spPr>
          <p:txBody>
            <a:bodyPr wrap="square">
              <a:spAutoFit/>
            </a:bodyPr>
            <a:lstStyle/>
            <a:p>
              <a:pPr fontAlgn="base"/>
              <a:r>
                <a:rPr lang="nb-NO" sz="2400" b="1" dirty="0">
                  <a:solidFill>
                    <a:srgbClr val="003349"/>
                  </a:solidFill>
                  <a:latin typeface="Calibri" panose="020F0502020204030204" pitchFamily="34" charset="0"/>
                </a:rPr>
                <a:t>Kvalitet i utdanning </a:t>
              </a:r>
              <a:r>
                <a:rPr lang="nb-NO" sz="2400" dirty="0">
                  <a:solidFill>
                    <a:srgbClr val="003349"/>
                  </a:solidFill>
                  <a:latin typeface="Calibri" panose="020F0502020204030204" pitchFamily="34" charset="0"/>
                </a:rPr>
                <a:t> </a:t>
              </a:r>
              <a:endParaRPr lang="nb-NO" sz="2400" dirty="0"/>
            </a:p>
            <a:p>
              <a:pPr fontAlgn="base"/>
              <a:r>
                <a:rPr lang="nb-NO" sz="2400" b="1" dirty="0">
                  <a:solidFill>
                    <a:srgbClr val="59BEC9"/>
                  </a:solidFill>
                  <a:latin typeface="Calibri" panose="020F0502020204030204" pitchFamily="34" charset="0"/>
                </a:rPr>
                <a:t>Naturvitenskap og Teknologi</a:t>
              </a:r>
              <a:r>
                <a:rPr lang="nb-NO" sz="2400" dirty="0">
                  <a:solidFill>
                    <a:srgbClr val="59BEC9"/>
                  </a:solidFill>
                  <a:latin typeface="Calibri" panose="020F0502020204030204" pitchFamily="34" charset="0"/>
                </a:rPr>
                <a:t> </a:t>
              </a:r>
              <a:endParaRPr lang="nb-NO" sz="2400" b="0" i="0" dirty="0">
                <a:effectLst/>
              </a:endParaRPr>
            </a:p>
          </p:txBody>
        </p:sp>
      </p:grpSp>
      <p:sp>
        <p:nvSpPr>
          <p:cNvPr id="8" name="Content Placeholder 2">
            <a:extLst>
              <a:ext uri="{FF2B5EF4-FFF2-40B4-BE49-F238E27FC236}">
                <a16:creationId xmlns:a16="http://schemas.microsoft.com/office/drawing/2014/main" id="{672D53C4-EB1E-4834-A2FE-57AB8BF3087D}"/>
              </a:ext>
            </a:extLst>
          </p:cNvPr>
          <p:cNvSpPr txBox="1">
            <a:spLocks/>
          </p:cNvSpPr>
          <p:nvPr/>
        </p:nvSpPr>
        <p:spPr>
          <a:xfrm>
            <a:off x="4994427" y="4214804"/>
            <a:ext cx="5175473" cy="2228850"/>
          </a:xfrm>
          <a:prstGeom prst="rect">
            <a:avLst/>
          </a:prstGeom>
          <a:ln w="57150">
            <a:solidFill>
              <a:schemeClr val="accent1"/>
            </a:solidFill>
          </a:ln>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960120" lvl="1" indent="-457200">
              <a:buFont typeface="+mj-lt"/>
              <a:buAutoNum type="arabicPeriod"/>
            </a:pPr>
            <a:r>
              <a:rPr lang="nb-NO" sz="2200" dirty="0" err="1"/>
              <a:t>Datanedhenting</a:t>
            </a:r>
            <a:endParaRPr lang="nb-NO" sz="2200" dirty="0"/>
          </a:p>
          <a:p>
            <a:pPr marL="960120" lvl="1" indent="-457200">
              <a:buFont typeface="+mj-lt"/>
              <a:buAutoNum type="arabicPeriod"/>
            </a:pPr>
            <a:r>
              <a:rPr lang="nb-NO" sz="2200" dirty="0"/>
              <a:t>Analyse: Bachelor i informatikk</a:t>
            </a:r>
          </a:p>
          <a:p>
            <a:pPr marL="960120" lvl="1" indent="-457200">
              <a:buFont typeface="+mj-lt"/>
              <a:buAutoNum type="arabicPeriod"/>
            </a:pPr>
            <a:r>
              <a:rPr lang="nb-NO" sz="2200" dirty="0"/>
              <a:t>Frafall</a:t>
            </a:r>
          </a:p>
          <a:p>
            <a:pPr marL="960120" lvl="1" indent="-457200">
              <a:buFont typeface="+mj-lt"/>
              <a:buAutoNum type="arabicPeriod"/>
            </a:pPr>
            <a:r>
              <a:rPr lang="nb-NO" sz="2200" dirty="0"/>
              <a:t>Analyse: Sivilingeniørprogrammer</a:t>
            </a:r>
          </a:p>
        </p:txBody>
      </p:sp>
      <p:pic>
        <p:nvPicPr>
          <p:cNvPr id="10" name="Picture 9" descr="A person walking down a street&#10;&#10;Description automatically generated">
            <a:extLst>
              <a:ext uri="{FF2B5EF4-FFF2-40B4-BE49-F238E27FC236}">
                <a16:creationId xmlns:a16="http://schemas.microsoft.com/office/drawing/2014/main" id="{D696B603-CFE1-48C0-87D6-9B54C3868A6F}"/>
              </a:ext>
            </a:extLst>
          </p:cNvPr>
          <p:cNvPicPr>
            <a:picLocks noChangeAspect="1"/>
          </p:cNvPicPr>
          <p:nvPr/>
        </p:nvPicPr>
        <p:blipFill rotWithShape="1">
          <a:blip r:embed="rId3">
            <a:extLst>
              <a:ext uri="{28A0092B-C50C-407E-A947-70E740481C1C}">
                <a14:useLocalDpi xmlns:a14="http://schemas.microsoft.com/office/drawing/2010/main" val="0"/>
              </a:ext>
            </a:extLst>
          </a:blip>
          <a:srcRect l="21635" t="15878" r="9848"/>
          <a:stretch/>
        </p:blipFill>
        <p:spPr>
          <a:xfrm flipH="1">
            <a:off x="-1" y="253595"/>
            <a:ext cx="3449356" cy="6362357"/>
          </a:xfrm>
          <a:prstGeom prst="rect">
            <a:avLst/>
          </a:prstGeom>
        </p:spPr>
      </p:pic>
    </p:spTree>
    <p:extLst>
      <p:ext uri="{BB962C8B-B14F-4D97-AF65-F5344CB8AC3E}">
        <p14:creationId xmlns:p14="http://schemas.microsoft.com/office/powerpoint/2010/main" val="284096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3">
                                            <p:txEl>
                                              <p:pRg st="1" end="1"/>
                                            </p:txEl>
                                          </p:spTgt>
                                        </p:tgtEl>
                                        <p:attrNameLst>
                                          <p:attrName>style.fontWeight</p:attrName>
                                        </p:attrNameLst>
                                      </p:cBhvr>
                                      <p:to>
                                        <p:strVal val="bold"/>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E49FD44-6B99-45A4-88BB-39056A30FEDF}"/>
              </a:ext>
            </a:extLst>
          </p:cNvPr>
          <p:cNvSpPr>
            <a:spLocks noGrp="1"/>
          </p:cNvSpPr>
          <p:nvPr>
            <p:ph type="title"/>
          </p:nvPr>
        </p:nvSpPr>
        <p:spPr>
          <a:xfrm>
            <a:off x="252919" y="1123837"/>
            <a:ext cx="2947482" cy="4601183"/>
          </a:xfrm>
          <a:solidFill>
            <a:schemeClr val="accent1"/>
          </a:solidFill>
          <a:ln>
            <a:solidFill>
              <a:schemeClr val="accent1"/>
            </a:solidFill>
          </a:ln>
        </p:spPr>
        <p:txBody>
          <a:bodyPr>
            <a:normAutofit/>
          </a:bodyPr>
          <a:lstStyle/>
          <a:p>
            <a:endParaRPr lang="nb-NO" dirty="0">
              <a:solidFill>
                <a:schemeClr val="bg1"/>
              </a:solidFill>
            </a:endParaRPr>
          </a:p>
        </p:txBody>
      </p:sp>
      <p:graphicFrame>
        <p:nvGraphicFramePr>
          <p:cNvPr id="4" name="Content Placeholder 3">
            <a:extLst>
              <a:ext uri="{FF2B5EF4-FFF2-40B4-BE49-F238E27FC236}">
                <a16:creationId xmlns:a16="http://schemas.microsoft.com/office/drawing/2014/main" id="{BC1AE8A1-B342-4C6E-9718-137DA3AF564B}"/>
              </a:ext>
            </a:extLst>
          </p:cNvPr>
          <p:cNvGraphicFramePr>
            <a:graphicFrameLocks noGrp="1"/>
          </p:cNvGraphicFramePr>
          <p:nvPr>
            <p:ph idx="1"/>
            <p:extLst>
              <p:ext uri="{D42A27DB-BD31-4B8C-83A1-F6EECF244321}">
                <p14:modId xmlns:p14="http://schemas.microsoft.com/office/powerpoint/2010/main" val="2009720571"/>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picture containing room, sitting&#10;&#10;Description automatically generated">
            <a:extLst>
              <a:ext uri="{FF2B5EF4-FFF2-40B4-BE49-F238E27FC236}">
                <a16:creationId xmlns:a16="http://schemas.microsoft.com/office/drawing/2014/main" id="{6E2E4C08-C921-48C3-B1A2-9417A0536E0B}"/>
              </a:ext>
            </a:extLst>
          </p:cNvPr>
          <p:cNvPicPr>
            <a:picLocks noChangeAspect="1"/>
          </p:cNvPicPr>
          <p:nvPr/>
        </p:nvPicPr>
        <p:blipFill rotWithShape="1">
          <a:blip r:embed="rId8">
            <a:extLst>
              <a:ext uri="{28A0092B-C50C-407E-A947-70E740481C1C}">
                <a14:useLocalDpi xmlns:a14="http://schemas.microsoft.com/office/drawing/2010/main" val="0"/>
              </a:ext>
            </a:extLst>
          </a:blip>
          <a:srcRect l="14699" r="55646"/>
          <a:stretch/>
        </p:blipFill>
        <p:spPr>
          <a:xfrm>
            <a:off x="190750" y="755964"/>
            <a:ext cx="3062089" cy="5162827"/>
          </a:xfrm>
          <a:prstGeom prst="rect">
            <a:avLst/>
          </a:prstGeom>
        </p:spPr>
      </p:pic>
      <p:sp>
        <p:nvSpPr>
          <p:cNvPr id="3" name="TekstSylinder 2">
            <a:extLst>
              <a:ext uri="{FF2B5EF4-FFF2-40B4-BE49-F238E27FC236}">
                <a16:creationId xmlns:a16="http://schemas.microsoft.com/office/drawing/2014/main" id="{F0B61AB0-2C5E-46EB-9459-82CE19CE5BB6}"/>
              </a:ext>
            </a:extLst>
          </p:cNvPr>
          <p:cNvSpPr txBox="1"/>
          <p:nvPr/>
        </p:nvSpPr>
        <p:spPr>
          <a:xfrm>
            <a:off x="190750" y="158089"/>
            <a:ext cx="3443591" cy="523220"/>
          </a:xfrm>
          <a:prstGeom prst="rect">
            <a:avLst/>
          </a:prstGeom>
          <a:noFill/>
        </p:spPr>
        <p:txBody>
          <a:bodyPr wrap="square" rtlCol="0">
            <a:spAutoFit/>
          </a:bodyPr>
          <a:lstStyle/>
          <a:p>
            <a:r>
              <a:rPr lang="nb-NO" sz="2800" b="1" dirty="0"/>
              <a:t>DATANEDHENTING</a:t>
            </a:r>
          </a:p>
        </p:txBody>
      </p:sp>
    </p:spTree>
    <p:extLst>
      <p:ext uri="{BB962C8B-B14F-4D97-AF65-F5344CB8AC3E}">
        <p14:creationId xmlns:p14="http://schemas.microsoft.com/office/powerpoint/2010/main" val="61695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C1D1355-F3FD-45A1-B75E-BA228FA7B29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A19D9196-639A-4E87-99CB-78A0A16DBEF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566504AC-1FEF-4FC7-9170-5BD4F55F39B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9508C651-3C94-48CC-97CE-DD1375170B7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4C3002C-C4F2-41A0-AD34-DABC1F208E1A}"/>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329657DC-B659-408C-95CC-EE56483236D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41769-0966-4564-A3B5-3B438AF94E6B}"/>
              </a:ext>
            </a:extLst>
          </p:cNvPr>
          <p:cNvSpPr>
            <a:spLocks noGrp="1"/>
          </p:cNvSpPr>
          <p:nvPr>
            <p:ph type="title"/>
          </p:nvPr>
        </p:nvSpPr>
        <p:spPr>
          <a:xfrm>
            <a:off x="231654" y="911186"/>
            <a:ext cx="2947482" cy="1693791"/>
          </a:xfrm>
        </p:spPr>
        <p:txBody>
          <a:bodyPr>
            <a:normAutofit/>
          </a:bodyPr>
          <a:lstStyle/>
          <a:p>
            <a:pPr algn="ctr"/>
            <a:r>
              <a:rPr lang="nb-NO" sz="4400" b="1" dirty="0"/>
              <a:t>Variabler</a:t>
            </a:r>
          </a:p>
        </p:txBody>
      </p:sp>
      <p:sp>
        <p:nvSpPr>
          <p:cNvPr id="6" name="Content Placeholder 2">
            <a:extLst>
              <a:ext uri="{FF2B5EF4-FFF2-40B4-BE49-F238E27FC236}">
                <a16:creationId xmlns:a16="http://schemas.microsoft.com/office/drawing/2014/main" id="{35821DBD-6B19-47E2-992E-C227E6B4ABFB}"/>
              </a:ext>
            </a:extLst>
          </p:cNvPr>
          <p:cNvSpPr>
            <a:spLocks noGrp="1"/>
          </p:cNvSpPr>
          <p:nvPr>
            <p:ph idx="1"/>
          </p:nvPr>
        </p:nvSpPr>
        <p:spPr>
          <a:xfrm>
            <a:off x="4059768" y="604132"/>
            <a:ext cx="7315200" cy="5379720"/>
          </a:xfrm>
        </p:spPr>
        <p:txBody>
          <a:bodyPr/>
          <a:lstStyle/>
          <a:p>
            <a:r>
              <a:rPr lang="nb-NO" dirty="0"/>
              <a:t>Kjønn og fødselsår</a:t>
            </a:r>
          </a:p>
          <a:p>
            <a:r>
              <a:rPr lang="nb-NO" dirty="0"/>
              <a:t>Hjemsted ved førstegangsregistrering og nåværende</a:t>
            </a:r>
          </a:p>
          <a:p>
            <a:r>
              <a:rPr lang="nb-NO" dirty="0"/>
              <a:t>Tidligere studier?</a:t>
            </a:r>
          </a:p>
          <a:p>
            <a:r>
              <a:rPr lang="nb-NO" dirty="0"/>
              <a:t>Antall semester  og poengproduksjon på programmet</a:t>
            </a:r>
          </a:p>
          <a:p>
            <a:r>
              <a:rPr lang="nb-NO" dirty="0"/>
              <a:t>Førstesemesterfag </a:t>
            </a:r>
            <a:r>
              <a:rPr lang="nb-NO" dirty="0">
                <a:sym typeface="Wingdings" panose="05000000000000000000" pitchFamily="2" charset="2"/>
              </a:rPr>
              <a:t> bestått/ikke bestått</a:t>
            </a:r>
            <a:endParaRPr lang="nb-NO" dirty="0"/>
          </a:p>
          <a:p>
            <a:r>
              <a:rPr lang="nb-NO" dirty="0"/>
              <a:t>Karaktersnitt (totalt)</a:t>
            </a:r>
            <a:endParaRPr lang="nb-NO" dirty="0">
              <a:sym typeface="Wingdings" panose="05000000000000000000" pitchFamily="2" charset="2"/>
            </a:endParaRPr>
          </a:p>
          <a:p>
            <a:r>
              <a:rPr lang="nb-NO" dirty="0">
                <a:sym typeface="Wingdings" panose="05000000000000000000" pitchFamily="2" charset="2"/>
              </a:rPr>
              <a:t>Programbytter</a:t>
            </a:r>
          </a:p>
          <a:p>
            <a:r>
              <a:rPr lang="nb-NO" dirty="0">
                <a:sym typeface="Wingdings" panose="05000000000000000000" pitchFamily="2" charset="2"/>
              </a:rPr>
              <a:t>Studentstatus i FS / Observert studentstatus</a:t>
            </a:r>
          </a:p>
          <a:p>
            <a:r>
              <a:rPr lang="nb-NO" dirty="0">
                <a:sym typeface="Wingdings" panose="05000000000000000000" pitchFamily="2" charset="2"/>
              </a:rPr>
              <a:t>VGS: karakterpoeng og matematikk (ukomplett)</a:t>
            </a:r>
          </a:p>
          <a:p>
            <a:endParaRPr lang="nb-NO" dirty="0">
              <a:sym typeface="Wingdings" panose="05000000000000000000" pitchFamily="2" charset="2"/>
            </a:endParaRPr>
          </a:p>
          <a:p>
            <a:r>
              <a:rPr lang="nb-NO" dirty="0">
                <a:sym typeface="Wingdings" panose="05000000000000000000" pitchFamily="2" charset="2"/>
              </a:rPr>
              <a:t>Feilkilder</a:t>
            </a:r>
          </a:p>
          <a:p>
            <a:pPr lvl="1"/>
            <a:r>
              <a:rPr lang="nb-NO" dirty="0">
                <a:sym typeface="Wingdings" panose="05000000000000000000" pitchFamily="2" charset="2"/>
              </a:rPr>
              <a:t>Ekstern mobilitet</a:t>
            </a:r>
          </a:p>
        </p:txBody>
      </p:sp>
      <p:pic>
        <p:nvPicPr>
          <p:cNvPr id="8" name="Picture 7" descr="Logo, icon&#10;&#10;Description automatically generated">
            <a:extLst>
              <a:ext uri="{FF2B5EF4-FFF2-40B4-BE49-F238E27FC236}">
                <a16:creationId xmlns:a16="http://schemas.microsoft.com/office/drawing/2014/main" id="{F9BE4E3F-93FE-467F-87A0-9A9057FF7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4798" y="5164676"/>
            <a:ext cx="1073143" cy="1255578"/>
          </a:xfrm>
          <a:prstGeom prst="rect">
            <a:avLst/>
          </a:prstGeom>
        </p:spPr>
      </p:pic>
      <p:sp>
        <p:nvSpPr>
          <p:cNvPr id="5" name="TekstSylinder 4">
            <a:extLst>
              <a:ext uri="{FF2B5EF4-FFF2-40B4-BE49-F238E27FC236}">
                <a16:creationId xmlns:a16="http://schemas.microsoft.com/office/drawing/2014/main" id="{A0799184-3FE0-4810-AE2B-3F82B4512A3B}"/>
              </a:ext>
            </a:extLst>
          </p:cNvPr>
          <p:cNvSpPr txBox="1"/>
          <p:nvPr/>
        </p:nvSpPr>
        <p:spPr>
          <a:xfrm>
            <a:off x="175861" y="168721"/>
            <a:ext cx="3443591" cy="523220"/>
          </a:xfrm>
          <a:prstGeom prst="rect">
            <a:avLst/>
          </a:prstGeom>
          <a:noFill/>
        </p:spPr>
        <p:txBody>
          <a:bodyPr wrap="square" rtlCol="0">
            <a:spAutoFit/>
          </a:bodyPr>
          <a:lstStyle/>
          <a:p>
            <a:r>
              <a:rPr lang="nb-NO" sz="2800" b="1" dirty="0"/>
              <a:t>DATANEDHENTING</a:t>
            </a:r>
          </a:p>
        </p:txBody>
      </p:sp>
    </p:spTree>
    <p:extLst>
      <p:ext uri="{BB962C8B-B14F-4D97-AF65-F5344CB8AC3E}">
        <p14:creationId xmlns:p14="http://schemas.microsoft.com/office/powerpoint/2010/main" val="314977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F0D4A9-DA44-48BF-93EE-AFB9D30A58DA}"/>
              </a:ext>
            </a:extLst>
          </p:cNvPr>
          <p:cNvSpPr/>
          <p:nvPr/>
        </p:nvSpPr>
        <p:spPr>
          <a:xfrm>
            <a:off x="4084320" y="4789047"/>
            <a:ext cx="7199858" cy="617220"/>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AB441769-0966-4564-A3B5-3B438AF94E6B}"/>
              </a:ext>
            </a:extLst>
          </p:cNvPr>
          <p:cNvSpPr>
            <a:spLocks noGrp="1"/>
          </p:cNvSpPr>
          <p:nvPr>
            <p:ph type="title"/>
          </p:nvPr>
        </p:nvSpPr>
        <p:spPr>
          <a:xfrm>
            <a:off x="182478" y="762100"/>
            <a:ext cx="2947482" cy="1596311"/>
          </a:xfrm>
        </p:spPr>
        <p:txBody>
          <a:bodyPr>
            <a:normAutofit/>
          </a:bodyPr>
          <a:lstStyle/>
          <a:p>
            <a:pPr algn="ctr"/>
            <a:r>
              <a:rPr lang="nb-NO" sz="4400" b="1" dirty="0"/>
              <a:t>Bachelor i informatikk</a:t>
            </a:r>
          </a:p>
        </p:txBody>
      </p:sp>
      <p:sp>
        <p:nvSpPr>
          <p:cNvPr id="6" name="Rectangle 5">
            <a:extLst>
              <a:ext uri="{FF2B5EF4-FFF2-40B4-BE49-F238E27FC236}">
                <a16:creationId xmlns:a16="http://schemas.microsoft.com/office/drawing/2014/main" id="{EF8FCAD5-13F5-4D3B-A03A-662A83E4335A}"/>
              </a:ext>
            </a:extLst>
          </p:cNvPr>
          <p:cNvSpPr/>
          <p:nvPr/>
        </p:nvSpPr>
        <p:spPr>
          <a:xfrm>
            <a:off x="304911" y="3078371"/>
            <a:ext cx="2932241" cy="1710676"/>
          </a:xfrm>
          <a:prstGeom prst="rect">
            <a:avLst/>
          </a:prstGeom>
        </p:spPr>
        <p:txBody>
          <a:bodyPr vert="horz" lIns="91440" tIns="45720" rIns="91440" bIns="45720" rtlCol="0" anchor="ctr">
            <a:noAutofit/>
          </a:bodyPr>
          <a:lstStyle/>
          <a:p>
            <a:pPr defTabSz="914400">
              <a:lnSpc>
                <a:spcPct val="90000"/>
              </a:lnSpc>
              <a:spcBef>
                <a:spcPts val="1200"/>
              </a:spcBef>
              <a:buClr>
                <a:schemeClr val="accent1"/>
              </a:buClr>
            </a:pPr>
            <a:r>
              <a:rPr lang="nb-NO" sz="2000" b="1" dirty="0">
                <a:solidFill>
                  <a:schemeClr val="bg1"/>
                </a:solidFill>
              </a:rPr>
              <a:t>Benytter en </a:t>
            </a:r>
            <a:r>
              <a:rPr lang="nb-NO" sz="2000" b="1" dirty="0" err="1">
                <a:solidFill>
                  <a:schemeClr val="bg1"/>
                </a:solidFill>
              </a:rPr>
              <a:t>glm-model</a:t>
            </a:r>
            <a:r>
              <a:rPr lang="nb-NO" sz="2000" b="1" dirty="0">
                <a:solidFill>
                  <a:schemeClr val="bg1"/>
                </a:solidFill>
              </a:rPr>
              <a:t>, tester modellen med:</a:t>
            </a:r>
            <a:br>
              <a:rPr lang="nb-NO" sz="2000" dirty="0">
                <a:solidFill>
                  <a:schemeClr val="bg1"/>
                </a:solidFill>
              </a:rPr>
            </a:br>
            <a:r>
              <a:rPr lang="nb-NO" sz="2000" b="1" dirty="0" err="1">
                <a:solidFill>
                  <a:schemeClr val="bg1"/>
                </a:solidFill>
              </a:rPr>
              <a:t>Anova</a:t>
            </a:r>
            <a:r>
              <a:rPr lang="nb-NO" sz="2000" b="1" dirty="0">
                <a:solidFill>
                  <a:schemeClr val="bg1"/>
                </a:solidFill>
              </a:rPr>
              <a:t>: Chi-</a:t>
            </a:r>
            <a:r>
              <a:rPr lang="nb-NO" sz="2000" b="1" dirty="0" err="1">
                <a:solidFill>
                  <a:schemeClr val="bg1"/>
                </a:solidFill>
              </a:rPr>
              <a:t>square</a:t>
            </a:r>
            <a:br>
              <a:rPr lang="nb-NO" sz="2000" b="1" dirty="0">
                <a:solidFill>
                  <a:schemeClr val="bg1"/>
                </a:solidFill>
              </a:rPr>
            </a:br>
            <a:r>
              <a:rPr lang="nb-NO" sz="2000" b="1" dirty="0">
                <a:solidFill>
                  <a:schemeClr val="bg1"/>
                </a:solidFill>
              </a:rPr>
              <a:t>AIC</a:t>
            </a:r>
            <a:br>
              <a:rPr lang="nb-NO" sz="2000" b="1" dirty="0">
                <a:solidFill>
                  <a:schemeClr val="bg1"/>
                </a:solidFill>
              </a:rPr>
            </a:br>
            <a:r>
              <a:rPr lang="nb-NO" sz="2000" b="1" dirty="0" err="1">
                <a:solidFill>
                  <a:schemeClr val="bg1"/>
                </a:solidFill>
              </a:rPr>
              <a:t>Hosmer-Lemeshow</a:t>
            </a:r>
            <a:endParaRPr lang="nb-NO" sz="2000" b="1" dirty="0">
              <a:solidFill>
                <a:schemeClr val="bg1"/>
              </a:solidFill>
            </a:endParaRPr>
          </a:p>
        </p:txBody>
      </p:sp>
      <p:sp>
        <p:nvSpPr>
          <p:cNvPr id="7" name="Content Placeholder 2">
            <a:extLst>
              <a:ext uri="{FF2B5EF4-FFF2-40B4-BE49-F238E27FC236}">
                <a16:creationId xmlns:a16="http://schemas.microsoft.com/office/drawing/2014/main" id="{8D3EC32D-B6CC-41FF-9E16-F96675C5DB33}"/>
              </a:ext>
            </a:extLst>
          </p:cNvPr>
          <p:cNvSpPr>
            <a:spLocks noGrp="1"/>
          </p:cNvSpPr>
          <p:nvPr>
            <p:ph idx="1"/>
          </p:nvPr>
        </p:nvSpPr>
        <p:spPr>
          <a:xfrm>
            <a:off x="3660736" y="642392"/>
            <a:ext cx="8047026" cy="5573215"/>
          </a:xfrm>
        </p:spPr>
        <p:txBody>
          <a:bodyPr>
            <a:normAutofit/>
          </a:bodyPr>
          <a:lstStyle/>
          <a:p>
            <a:r>
              <a:rPr lang="nb-NO" b="1" dirty="0"/>
              <a:t>Hva vil vi?</a:t>
            </a:r>
          </a:p>
          <a:p>
            <a:pPr lvl="1"/>
            <a:r>
              <a:rPr lang="nb-NO" sz="2000" dirty="0"/>
              <a:t>Identifisere risikofaktorer for frafall hos nye studenter</a:t>
            </a:r>
          </a:p>
          <a:p>
            <a:pPr lvl="1"/>
            <a:r>
              <a:rPr lang="nb-NO" sz="2000" dirty="0"/>
              <a:t>Forstå hvorfor de faller fra slik at effektive tiltak kan iverksettes</a:t>
            </a:r>
          </a:p>
          <a:p>
            <a:pPr lvl="1"/>
            <a:r>
              <a:rPr lang="nb-NO" sz="2000" dirty="0"/>
              <a:t>Prøver ut mange ulike modeller, ulike kombinasjoner av variabler</a:t>
            </a:r>
          </a:p>
          <a:p>
            <a:pPr marL="502920" lvl="1" indent="0">
              <a:buNone/>
            </a:pPr>
            <a:endParaRPr lang="nb-NO" sz="2000" dirty="0"/>
          </a:p>
          <a:p>
            <a:r>
              <a:rPr lang="nb-NO" b="1" dirty="0">
                <a:sym typeface="Wingdings" panose="05000000000000000000" pitchFamily="2" charset="2"/>
              </a:rPr>
              <a:t>Trekker ut ulike kategorier:</a:t>
            </a:r>
          </a:p>
          <a:p>
            <a:pPr lvl="1"/>
            <a:r>
              <a:rPr lang="nb-NO" sz="2000" dirty="0">
                <a:sym typeface="Wingdings" panose="05000000000000000000" pitchFamily="2" charset="2"/>
              </a:rPr>
              <a:t>Forkunnskaper: Hjemplass, Matematikkfag, Matematikk-karakter, Karakterpoeng (AIC 222.42)</a:t>
            </a:r>
          </a:p>
          <a:p>
            <a:pPr lvl="1"/>
            <a:r>
              <a:rPr lang="nb-NO" sz="2000" dirty="0">
                <a:sym typeface="Wingdings" panose="05000000000000000000" pitchFamily="2" charset="2"/>
              </a:rPr>
              <a:t>Første semester: Hjemplass, bestått/ikke-bestått 1.semesterfag   (AIC 199.25)</a:t>
            </a:r>
          </a:p>
          <a:p>
            <a:pPr lvl="1"/>
            <a:r>
              <a:rPr lang="nb-NO" sz="2000" dirty="0">
                <a:sym typeface="Wingdings" panose="05000000000000000000" pitchFamily="2" charset="2"/>
              </a:rPr>
              <a:t>1.år, nøkkelfag: Hjemplass, bestått/ikke-bestått nøkkelfag               (AIC 124.64)</a:t>
            </a:r>
          </a:p>
          <a:p>
            <a:pPr lvl="1"/>
            <a:r>
              <a:rPr lang="nb-NO" sz="2000" dirty="0">
                <a:sym typeface="Wingdings" panose="05000000000000000000" pitchFamily="2" charset="2"/>
              </a:rPr>
              <a:t>Kombi-modell: hjemplass, VGS, bestått/ikke-bestått nøkkelfag       (AIC 92.75)</a:t>
            </a:r>
          </a:p>
          <a:p>
            <a:pPr marL="502920" lvl="1" indent="0">
              <a:buNone/>
            </a:pPr>
            <a:endParaRPr lang="nb-NO" sz="2000" dirty="0">
              <a:sym typeface="Wingdings" panose="05000000000000000000" pitchFamily="2" charset="2"/>
            </a:endParaRPr>
          </a:p>
          <a:p>
            <a:pPr lvl="1"/>
            <a:r>
              <a:rPr lang="nb-NO" sz="2000" dirty="0">
                <a:sym typeface="Wingdings" panose="05000000000000000000" pitchFamily="2" charset="2"/>
              </a:rPr>
              <a:t>Kjønn påvirker i meget liten grad</a:t>
            </a:r>
          </a:p>
        </p:txBody>
      </p:sp>
      <p:pic>
        <p:nvPicPr>
          <p:cNvPr id="2050" name="Picture 2" descr="Programmeringsspråket R – Wikipedia">
            <a:extLst>
              <a:ext uri="{FF2B5EF4-FFF2-40B4-BE49-F238E27FC236}">
                <a16:creationId xmlns:a16="http://schemas.microsoft.com/office/drawing/2014/main" id="{E3BF414A-2917-4B09-B060-DBDDFA5D2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514" y="4819374"/>
            <a:ext cx="1637676" cy="1273012"/>
          </a:xfrm>
          <a:prstGeom prst="rect">
            <a:avLst/>
          </a:prstGeom>
          <a:noFill/>
          <a:extLst>
            <a:ext uri="{909E8E84-426E-40DD-AFC4-6F175D3DCCD1}">
              <a14:hiddenFill xmlns:a14="http://schemas.microsoft.com/office/drawing/2010/main">
                <a:solidFill>
                  <a:srgbClr val="FFFFFF"/>
                </a:solidFill>
              </a14:hiddenFill>
            </a:ext>
          </a:extLst>
        </p:spPr>
      </p:pic>
      <p:sp>
        <p:nvSpPr>
          <p:cNvPr id="9" name="TekstSylinder 8">
            <a:extLst>
              <a:ext uri="{FF2B5EF4-FFF2-40B4-BE49-F238E27FC236}">
                <a16:creationId xmlns:a16="http://schemas.microsoft.com/office/drawing/2014/main" id="{0EB00857-3309-4D85-9DEE-8405860A1DB5}"/>
              </a:ext>
            </a:extLst>
          </p:cNvPr>
          <p:cNvSpPr txBox="1"/>
          <p:nvPr/>
        </p:nvSpPr>
        <p:spPr>
          <a:xfrm>
            <a:off x="701114" y="144876"/>
            <a:ext cx="1744376" cy="523220"/>
          </a:xfrm>
          <a:prstGeom prst="rect">
            <a:avLst/>
          </a:prstGeom>
          <a:noFill/>
        </p:spPr>
        <p:txBody>
          <a:bodyPr wrap="square" rtlCol="0">
            <a:spAutoFit/>
          </a:bodyPr>
          <a:lstStyle/>
          <a:p>
            <a:r>
              <a:rPr lang="nb-NO" sz="2800" b="1" dirty="0"/>
              <a:t>ANALYSE</a:t>
            </a:r>
          </a:p>
        </p:txBody>
      </p:sp>
      <p:sp>
        <p:nvSpPr>
          <p:cNvPr id="3" name="TekstSylinder 2">
            <a:extLst>
              <a:ext uri="{FF2B5EF4-FFF2-40B4-BE49-F238E27FC236}">
                <a16:creationId xmlns:a16="http://schemas.microsoft.com/office/drawing/2014/main" id="{DD390AC3-D9FD-4ABB-9F04-FCB04053792C}"/>
              </a:ext>
            </a:extLst>
          </p:cNvPr>
          <p:cNvSpPr txBox="1"/>
          <p:nvPr/>
        </p:nvSpPr>
        <p:spPr>
          <a:xfrm>
            <a:off x="410601" y="2098472"/>
            <a:ext cx="2578000" cy="707886"/>
          </a:xfrm>
          <a:prstGeom prst="rect">
            <a:avLst/>
          </a:prstGeom>
          <a:noFill/>
        </p:spPr>
        <p:txBody>
          <a:bodyPr wrap="square" rtlCol="0">
            <a:spAutoFit/>
          </a:bodyPr>
          <a:lstStyle/>
          <a:p>
            <a:pPr algn="ctr"/>
            <a:r>
              <a:rPr lang="nb-NO" sz="2000" b="1" dirty="0">
                <a:solidFill>
                  <a:schemeClr val="bg1"/>
                </a:solidFill>
              </a:rPr>
              <a:t>261 studenter</a:t>
            </a:r>
          </a:p>
          <a:p>
            <a:pPr algn="ctr"/>
            <a:r>
              <a:rPr lang="nb-NO" sz="2000" b="1" dirty="0">
                <a:solidFill>
                  <a:schemeClr val="bg1"/>
                </a:solidFill>
              </a:rPr>
              <a:t>2015-2018</a:t>
            </a:r>
          </a:p>
        </p:txBody>
      </p:sp>
    </p:spTree>
    <p:extLst>
      <p:ext uri="{BB962C8B-B14F-4D97-AF65-F5344CB8AC3E}">
        <p14:creationId xmlns:p14="http://schemas.microsoft.com/office/powerpoint/2010/main" val="134105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3" presetClass="emph" presetSubtype="2" fill="hold" nodeType="withEffect">
                                  <p:stCondLst>
                                    <p:cond delay="0"/>
                                  </p:stCondLst>
                                  <p:childTnLst>
                                    <p:animClr clrSpc="rgb" dir="cw">
                                      <p:cBhvr override="childStyle">
                                        <p:cTn id="27" dur="2000" fill="hold"/>
                                        <p:tgtEl>
                                          <p:spTgt spid="7">
                                            <p:txEl>
                                              <p:pRg st="9" end="9"/>
                                            </p:txEl>
                                          </p:spTgt>
                                        </p:tgtEl>
                                        <p:attrNameLst>
                                          <p:attrName>style.color</p:attrName>
                                        </p:attrNameLst>
                                      </p:cBhvr>
                                      <p:to>
                                        <a:srgbClr val="FFFFFF"/>
                                      </p:to>
                                    </p:animClr>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FC51E6F-6390-4017-A77F-7E76BCC057F6}"/>
              </a:ext>
            </a:extLst>
          </p:cNvPr>
          <p:cNvPicPr>
            <a:picLocks noChangeAspect="1"/>
          </p:cNvPicPr>
          <p:nvPr/>
        </p:nvPicPr>
        <p:blipFill>
          <a:blip r:embed="rId3"/>
          <a:stretch>
            <a:fillRect/>
          </a:stretch>
        </p:blipFill>
        <p:spPr>
          <a:xfrm>
            <a:off x="4079720" y="0"/>
            <a:ext cx="7044007" cy="3424428"/>
          </a:xfrm>
          <a:prstGeom prst="rect">
            <a:avLst/>
          </a:prstGeom>
        </p:spPr>
      </p:pic>
      <p:pic>
        <p:nvPicPr>
          <p:cNvPr id="7" name="Bilde 6">
            <a:extLst>
              <a:ext uri="{FF2B5EF4-FFF2-40B4-BE49-F238E27FC236}">
                <a16:creationId xmlns:a16="http://schemas.microsoft.com/office/drawing/2014/main" id="{E26F77A8-DCE9-4BFB-A31B-A17013F97AA4}"/>
              </a:ext>
            </a:extLst>
          </p:cNvPr>
          <p:cNvPicPr>
            <a:picLocks noChangeAspect="1"/>
          </p:cNvPicPr>
          <p:nvPr/>
        </p:nvPicPr>
        <p:blipFill>
          <a:blip r:embed="rId4"/>
          <a:stretch>
            <a:fillRect/>
          </a:stretch>
        </p:blipFill>
        <p:spPr>
          <a:xfrm>
            <a:off x="4079721" y="3321371"/>
            <a:ext cx="7044006" cy="3433837"/>
          </a:xfrm>
          <a:prstGeom prst="rect">
            <a:avLst/>
          </a:prstGeom>
        </p:spPr>
      </p:pic>
      <p:cxnSp>
        <p:nvCxnSpPr>
          <p:cNvPr id="9" name="Rett linje 8">
            <a:extLst>
              <a:ext uri="{FF2B5EF4-FFF2-40B4-BE49-F238E27FC236}">
                <a16:creationId xmlns:a16="http://schemas.microsoft.com/office/drawing/2014/main" id="{2DEB37E8-03F5-4BAA-8BE3-314E19264467}"/>
              </a:ext>
            </a:extLst>
          </p:cNvPr>
          <p:cNvCxnSpPr/>
          <p:nvPr/>
        </p:nvCxnSpPr>
        <p:spPr>
          <a:xfrm flipV="1">
            <a:off x="7793665" y="0"/>
            <a:ext cx="159488" cy="661345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kstSylinder 9">
            <a:extLst>
              <a:ext uri="{FF2B5EF4-FFF2-40B4-BE49-F238E27FC236}">
                <a16:creationId xmlns:a16="http://schemas.microsoft.com/office/drawing/2014/main" id="{E5AB28FC-D736-4F6F-A8FD-E25EF0CC910A}"/>
              </a:ext>
            </a:extLst>
          </p:cNvPr>
          <p:cNvSpPr txBox="1"/>
          <p:nvPr/>
        </p:nvSpPr>
        <p:spPr>
          <a:xfrm>
            <a:off x="7953153" y="2952039"/>
            <a:ext cx="1424763" cy="369332"/>
          </a:xfrm>
          <a:prstGeom prst="rect">
            <a:avLst/>
          </a:prstGeom>
          <a:noFill/>
        </p:spPr>
        <p:txBody>
          <a:bodyPr wrap="square" rtlCol="0">
            <a:spAutoFit/>
          </a:bodyPr>
          <a:lstStyle/>
          <a:p>
            <a:r>
              <a:rPr lang="nb-NO" dirty="0"/>
              <a:t>6.semester</a:t>
            </a:r>
          </a:p>
        </p:txBody>
      </p:sp>
      <p:sp>
        <p:nvSpPr>
          <p:cNvPr id="11" name="TekstSylinder 10">
            <a:extLst>
              <a:ext uri="{FF2B5EF4-FFF2-40B4-BE49-F238E27FC236}">
                <a16:creationId xmlns:a16="http://schemas.microsoft.com/office/drawing/2014/main" id="{A45E4894-95E5-4F47-9520-9531E886AEE2}"/>
              </a:ext>
            </a:extLst>
          </p:cNvPr>
          <p:cNvSpPr txBox="1"/>
          <p:nvPr/>
        </p:nvSpPr>
        <p:spPr>
          <a:xfrm>
            <a:off x="287824" y="5474554"/>
            <a:ext cx="2947482" cy="461665"/>
          </a:xfrm>
          <a:prstGeom prst="rect">
            <a:avLst/>
          </a:prstGeom>
          <a:noFill/>
        </p:spPr>
        <p:txBody>
          <a:bodyPr wrap="square" rtlCol="0">
            <a:spAutoFit/>
          </a:bodyPr>
          <a:lstStyle/>
          <a:p>
            <a:r>
              <a:rPr lang="nb-NO" sz="2400" b="1" dirty="0" err="1">
                <a:solidFill>
                  <a:schemeClr val="bg1"/>
                </a:solidFill>
              </a:rPr>
              <a:t>Tableau</a:t>
            </a:r>
            <a:r>
              <a:rPr lang="nb-NO" sz="2400" b="1" dirty="0">
                <a:solidFill>
                  <a:schemeClr val="bg1"/>
                </a:solidFill>
              </a:rPr>
              <a:t>/STAR GST1</a:t>
            </a:r>
          </a:p>
        </p:txBody>
      </p:sp>
      <p:sp>
        <p:nvSpPr>
          <p:cNvPr id="12" name="TextBox 3">
            <a:extLst>
              <a:ext uri="{FF2B5EF4-FFF2-40B4-BE49-F238E27FC236}">
                <a16:creationId xmlns:a16="http://schemas.microsoft.com/office/drawing/2014/main" id="{E6E984B6-C252-474C-A259-17DFE066D9AF}"/>
              </a:ext>
            </a:extLst>
          </p:cNvPr>
          <p:cNvSpPr txBox="1"/>
          <p:nvPr/>
        </p:nvSpPr>
        <p:spPr>
          <a:xfrm>
            <a:off x="322729" y="2635624"/>
            <a:ext cx="2877672" cy="1384995"/>
          </a:xfrm>
          <a:prstGeom prst="rect">
            <a:avLst/>
          </a:prstGeom>
          <a:noFill/>
        </p:spPr>
        <p:txBody>
          <a:bodyPr wrap="square" rtlCol="0">
            <a:spAutoFit/>
          </a:bodyPr>
          <a:lstStyle/>
          <a:p>
            <a:pPr marL="285750" indent="-285750">
              <a:buFont typeface="Arial" panose="020B0604020202020204" pitchFamily="34" charset="0"/>
              <a:buChar char="•"/>
            </a:pPr>
            <a:r>
              <a:rPr lang="nb-NO" sz="2800" dirty="0">
                <a:solidFill>
                  <a:schemeClr val="bg1"/>
                </a:solidFill>
              </a:rPr>
              <a:t>3-årig</a:t>
            </a:r>
          </a:p>
          <a:p>
            <a:pPr marL="285750" indent="-285750">
              <a:buFont typeface="Arial" panose="020B0604020202020204" pitchFamily="34" charset="0"/>
              <a:buChar char="•"/>
            </a:pPr>
            <a:r>
              <a:rPr lang="nb-NO" sz="2800" dirty="0">
                <a:solidFill>
                  <a:schemeClr val="bg1"/>
                </a:solidFill>
              </a:rPr>
              <a:t>R1 eller S1 + S2</a:t>
            </a:r>
          </a:p>
          <a:p>
            <a:endParaRPr lang="nb-NO" sz="2800" dirty="0">
              <a:solidFill>
                <a:schemeClr val="bg1"/>
              </a:solidFill>
            </a:endParaRPr>
          </a:p>
        </p:txBody>
      </p:sp>
      <p:sp>
        <p:nvSpPr>
          <p:cNvPr id="13" name="Title 1">
            <a:extLst>
              <a:ext uri="{FF2B5EF4-FFF2-40B4-BE49-F238E27FC236}">
                <a16:creationId xmlns:a16="http://schemas.microsoft.com/office/drawing/2014/main" id="{2ACB8ECD-E30A-46AA-AE57-D47DA5AC8AFF}"/>
              </a:ext>
            </a:extLst>
          </p:cNvPr>
          <p:cNvSpPr>
            <a:spLocks noGrp="1"/>
          </p:cNvSpPr>
          <p:nvPr>
            <p:ph type="title"/>
          </p:nvPr>
        </p:nvSpPr>
        <p:spPr>
          <a:xfrm>
            <a:off x="252919" y="1123837"/>
            <a:ext cx="2947482" cy="1596311"/>
          </a:xfrm>
        </p:spPr>
        <p:txBody>
          <a:bodyPr>
            <a:normAutofit/>
          </a:bodyPr>
          <a:lstStyle/>
          <a:p>
            <a:pPr algn="ctr"/>
            <a:r>
              <a:rPr lang="nb-NO" sz="4400" b="1" dirty="0"/>
              <a:t>Bachelor i informatikk</a:t>
            </a:r>
          </a:p>
        </p:txBody>
      </p:sp>
      <p:pic>
        <p:nvPicPr>
          <p:cNvPr id="15" name="Bilde 14">
            <a:extLst>
              <a:ext uri="{FF2B5EF4-FFF2-40B4-BE49-F238E27FC236}">
                <a16:creationId xmlns:a16="http://schemas.microsoft.com/office/drawing/2014/main" id="{FF284762-5D96-4101-9B06-FC12B44E8D65}"/>
              </a:ext>
            </a:extLst>
          </p:cNvPr>
          <p:cNvPicPr>
            <a:picLocks noChangeAspect="1"/>
          </p:cNvPicPr>
          <p:nvPr/>
        </p:nvPicPr>
        <p:blipFill>
          <a:blip r:embed="rId5"/>
          <a:stretch>
            <a:fillRect/>
          </a:stretch>
        </p:blipFill>
        <p:spPr>
          <a:xfrm>
            <a:off x="9939370" y="2362917"/>
            <a:ext cx="1085850" cy="914400"/>
          </a:xfrm>
          <a:prstGeom prst="rect">
            <a:avLst/>
          </a:prstGeom>
        </p:spPr>
      </p:pic>
      <p:sp>
        <p:nvSpPr>
          <p:cNvPr id="17" name="TekstSylinder 16">
            <a:extLst>
              <a:ext uri="{FF2B5EF4-FFF2-40B4-BE49-F238E27FC236}">
                <a16:creationId xmlns:a16="http://schemas.microsoft.com/office/drawing/2014/main" id="{6BF96154-370E-49D9-9B2E-D3AABD9A5FB9}"/>
              </a:ext>
            </a:extLst>
          </p:cNvPr>
          <p:cNvSpPr txBox="1"/>
          <p:nvPr/>
        </p:nvSpPr>
        <p:spPr>
          <a:xfrm>
            <a:off x="4563088" y="3433573"/>
            <a:ext cx="1637786" cy="369332"/>
          </a:xfrm>
          <a:prstGeom prst="rect">
            <a:avLst/>
          </a:prstGeom>
          <a:noFill/>
        </p:spPr>
        <p:txBody>
          <a:bodyPr wrap="square" rtlCol="0">
            <a:spAutoFit/>
          </a:bodyPr>
          <a:lstStyle/>
          <a:p>
            <a:r>
              <a:rPr lang="nb-NO" b="1" dirty="0"/>
              <a:t>Kvalifikasjoner</a:t>
            </a:r>
          </a:p>
        </p:txBody>
      </p:sp>
      <p:sp>
        <p:nvSpPr>
          <p:cNvPr id="18" name="TekstSylinder 17">
            <a:extLst>
              <a:ext uri="{FF2B5EF4-FFF2-40B4-BE49-F238E27FC236}">
                <a16:creationId xmlns:a16="http://schemas.microsoft.com/office/drawing/2014/main" id="{0FBFD3E1-BBEA-4437-8F31-A541787524F8}"/>
              </a:ext>
            </a:extLst>
          </p:cNvPr>
          <p:cNvSpPr txBox="1"/>
          <p:nvPr/>
        </p:nvSpPr>
        <p:spPr>
          <a:xfrm>
            <a:off x="4614159" y="79184"/>
            <a:ext cx="1424763" cy="369332"/>
          </a:xfrm>
          <a:prstGeom prst="rect">
            <a:avLst/>
          </a:prstGeom>
          <a:noFill/>
        </p:spPr>
        <p:txBody>
          <a:bodyPr wrap="square" rtlCol="0">
            <a:spAutoFit/>
          </a:bodyPr>
          <a:lstStyle/>
          <a:p>
            <a:r>
              <a:rPr lang="nb-NO" b="1" dirty="0"/>
              <a:t>Frafall</a:t>
            </a:r>
          </a:p>
        </p:txBody>
      </p:sp>
      <p:sp>
        <p:nvSpPr>
          <p:cNvPr id="19" name="TekstSylinder 18">
            <a:extLst>
              <a:ext uri="{FF2B5EF4-FFF2-40B4-BE49-F238E27FC236}">
                <a16:creationId xmlns:a16="http://schemas.microsoft.com/office/drawing/2014/main" id="{4EF93FEA-3654-499C-ACE7-85CF416E1C39}"/>
              </a:ext>
            </a:extLst>
          </p:cNvPr>
          <p:cNvSpPr txBox="1"/>
          <p:nvPr/>
        </p:nvSpPr>
        <p:spPr>
          <a:xfrm>
            <a:off x="3995772" y="633182"/>
            <a:ext cx="690021" cy="369332"/>
          </a:xfrm>
          <a:prstGeom prst="rect">
            <a:avLst/>
          </a:prstGeom>
          <a:noFill/>
        </p:spPr>
        <p:txBody>
          <a:bodyPr wrap="square" rtlCol="0">
            <a:spAutoFit/>
          </a:bodyPr>
          <a:lstStyle/>
          <a:p>
            <a:r>
              <a:rPr lang="nb-NO" b="1" dirty="0"/>
              <a:t>60%</a:t>
            </a:r>
          </a:p>
        </p:txBody>
      </p:sp>
      <p:sp>
        <p:nvSpPr>
          <p:cNvPr id="20" name="TekstSylinder 19">
            <a:extLst>
              <a:ext uri="{FF2B5EF4-FFF2-40B4-BE49-F238E27FC236}">
                <a16:creationId xmlns:a16="http://schemas.microsoft.com/office/drawing/2014/main" id="{EB791C67-0D67-44FF-8663-41484F5347C4}"/>
              </a:ext>
            </a:extLst>
          </p:cNvPr>
          <p:cNvSpPr txBox="1"/>
          <p:nvPr/>
        </p:nvSpPr>
        <p:spPr>
          <a:xfrm>
            <a:off x="3972435" y="1858361"/>
            <a:ext cx="690021" cy="369332"/>
          </a:xfrm>
          <a:prstGeom prst="rect">
            <a:avLst/>
          </a:prstGeom>
          <a:noFill/>
        </p:spPr>
        <p:txBody>
          <a:bodyPr wrap="square" rtlCol="0">
            <a:spAutoFit/>
          </a:bodyPr>
          <a:lstStyle/>
          <a:p>
            <a:r>
              <a:rPr lang="nb-NO" b="1" dirty="0"/>
              <a:t>30%</a:t>
            </a:r>
          </a:p>
        </p:txBody>
      </p:sp>
      <p:sp>
        <p:nvSpPr>
          <p:cNvPr id="21" name="TekstSylinder 20">
            <a:extLst>
              <a:ext uri="{FF2B5EF4-FFF2-40B4-BE49-F238E27FC236}">
                <a16:creationId xmlns:a16="http://schemas.microsoft.com/office/drawing/2014/main" id="{C0611E99-0152-4C19-BFB6-F61BFC348CD0}"/>
              </a:ext>
            </a:extLst>
          </p:cNvPr>
          <p:cNvSpPr txBox="1"/>
          <p:nvPr/>
        </p:nvSpPr>
        <p:spPr>
          <a:xfrm>
            <a:off x="4001168" y="4220318"/>
            <a:ext cx="690021" cy="369332"/>
          </a:xfrm>
          <a:prstGeom prst="rect">
            <a:avLst/>
          </a:prstGeom>
          <a:noFill/>
        </p:spPr>
        <p:txBody>
          <a:bodyPr wrap="square" rtlCol="0">
            <a:spAutoFit/>
          </a:bodyPr>
          <a:lstStyle/>
          <a:p>
            <a:r>
              <a:rPr lang="nb-NO" b="1" dirty="0"/>
              <a:t>30%</a:t>
            </a:r>
          </a:p>
        </p:txBody>
      </p:sp>
      <p:sp>
        <p:nvSpPr>
          <p:cNvPr id="22" name="TekstSylinder 21">
            <a:extLst>
              <a:ext uri="{FF2B5EF4-FFF2-40B4-BE49-F238E27FC236}">
                <a16:creationId xmlns:a16="http://schemas.microsoft.com/office/drawing/2014/main" id="{75B7E8C4-4C71-4BAF-8A5B-333EBB8D3222}"/>
              </a:ext>
            </a:extLst>
          </p:cNvPr>
          <p:cNvSpPr txBox="1"/>
          <p:nvPr/>
        </p:nvSpPr>
        <p:spPr>
          <a:xfrm>
            <a:off x="3995772" y="5566887"/>
            <a:ext cx="690021" cy="369332"/>
          </a:xfrm>
          <a:prstGeom prst="rect">
            <a:avLst/>
          </a:prstGeom>
          <a:noFill/>
        </p:spPr>
        <p:txBody>
          <a:bodyPr wrap="square" rtlCol="0">
            <a:spAutoFit/>
          </a:bodyPr>
          <a:lstStyle/>
          <a:p>
            <a:r>
              <a:rPr lang="nb-NO" b="1" dirty="0"/>
              <a:t>10%</a:t>
            </a:r>
          </a:p>
        </p:txBody>
      </p:sp>
      <p:sp>
        <p:nvSpPr>
          <p:cNvPr id="35" name="TekstSylinder 34">
            <a:extLst>
              <a:ext uri="{FF2B5EF4-FFF2-40B4-BE49-F238E27FC236}">
                <a16:creationId xmlns:a16="http://schemas.microsoft.com/office/drawing/2014/main" id="{C6A89500-8372-45C5-ADC0-D86EF7439E9C}"/>
              </a:ext>
            </a:extLst>
          </p:cNvPr>
          <p:cNvSpPr txBox="1"/>
          <p:nvPr/>
        </p:nvSpPr>
        <p:spPr>
          <a:xfrm>
            <a:off x="701114" y="144876"/>
            <a:ext cx="1744376" cy="523220"/>
          </a:xfrm>
          <a:prstGeom prst="rect">
            <a:avLst/>
          </a:prstGeom>
          <a:noFill/>
        </p:spPr>
        <p:txBody>
          <a:bodyPr wrap="square" rtlCol="0">
            <a:spAutoFit/>
          </a:bodyPr>
          <a:lstStyle/>
          <a:p>
            <a:r>
              <a:rPr lang="nb-NO" sz="2800" b="1" dirty="0"/>
              <a:t>ANALYSE</a:t>
            </a:r>
          </a:p>
        </p:txBody>
      </p:sp>
    </p:spTree>
    <p:extLst>
      <p:ext uri="{BB962C8B-B14F-4D97-AF65-F5344CB8AC3E}">
        <p14:creationId xmlns:p14="http://schemas.microsoft.com/office/powerpoint/2010/main" val="2496982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BE5016B-0161-4737-9A12-2DB176D19FB6}"/>
              </a:ext>
            </a:extLst>
          </p:cNvPr>
          <p:cNvPicPr>
            <a:picLocks noChangeAspect="1"/>
          </p:cNvPicPr>
          <p:nvPr/>
        </p:nvPicPr>
        <p:blipFill>
          <a:blip r:embed="rId3"/>
          <a:stretch>
            <a:fillRect/>
          </a:stretch>
        </p:blipFill>
        <p:spPr>
          <a:xfrm>
            <a:off x="3813393" y="339090"/>
            <a:ext cx="7574463" cy="6179820"/>
          </a:xfrm>
          <a:prstGeom prst="rect">
            <a:avLst/>
          </a:prstGeom>
        </p:spPr>
      </p:pic>
      <p:sp>
        <p:nvSpPr>
          <p:cNvPr id="2" name="Title 1">
            <a:extLst>
              <a:ext uri="{FF2B5EF4-FFF2-40B4-BE49-F238E27FC236}">
                <a16:creationId xmlns:a16="http://schemas.microsoft.com/office/drawing/2014/main" id="{AB441769-0966-4564-A3B5-3B438AF94E6B}"/>
              </a:ext>
            </a:extLst>
          </p:cNvPr>
          <p:cNvSpPr>
            <a:spLocks noGrp="1"/>
          </p:cNvSpPr>
          <p:nvPr>
            <p:ph type="title"/>
          </p:nvPr>
        </p:nvSpPr>
        <p:spPr>
          <a:xfrm>
            <a:off x="252919" y="1123837"/>
            <a:ext cx="2947482" cy="1596311"/>
          </a:xfrm>
        </p:spPr>
        <p:txBody>
          <a:bodyPr>
            <a:normAutofit/>
          </a:bodyPr>
          <a:lstStyle/>
          <a:p>
            <a:pPr algn="ctr"/>
            <a:r>
              <a:rPr lang="nb-NO" sz="4400" b="1" dirty="0"/>
              <a:t>Bachelor i informatikk</a:t>
            </a:r>
          </a:p>
        </p:txBody>
      </p:sp>
      <p:sp>
        <p:nvSpPr>
          <p:cNvPr id="4" name="TextBox 3">
            <a:extLst>
              <a:ext uri="{FF2B5EF4-FFF2-40B4-BE49-F238E27FC236}">
                <a16:creationId xmlns:a16="http://schemas.microsoft.com/office/drawing/2014/main" id="{E43E93D5-9880-40DF-A7E4-E6F7BD76997A}"/>
              </a:ext>
            </a:extLst>
          </p:cNvPr>
          <p:cNvSpPr txBox="1"/>
          <p:nvPr/>
        </p:nvSpPr>
        <p:spPr>
          <a:xfrm>
            <a:off x="322729" y="2635624"/>
            <a:ext cx="2877672" cy="954107"/>
          </a:xfrm>
          <a:prstGeom prst="rect">
            <a:avLst/>
          </a:prstGeom>
          <a:noFill/>
        </p:spPr>
        <p:txBody>
          <a:bodyPr wrap="square" rtlCol="0">
            <a:spAutoFit/>
          </a:bodyPr>
          <a:lstStyle/>
          <a:p>
            <a:pPr marL="285750" indent="-285750">
              <a:buFont typeface="Arial" panose="020B0604020202020204" pitchFamily="34" charset="0"/>
              <a:buChar char="•"/>
            </a:pPr>
            <a:r>
              <a:rPr lang="nb-NO" sz="2800" dirty="0">
                <a:solidFill>
                  <a:schemeClr val="bg1"/>
                </a:solidFill>
              </a:rPr>
              <a:t>3-årig</a:t>
            </a:r>
          </a:p>
          <a:p>
            <a:pPr marL="285750" indent="-285750">
              <a:buFont typeface="Arial" panose="020B0604020202020204" pitchFamily="34" charset="0"/>
              <a:buChar char="•"/>
            </a:pPr>
            <a:r>
              <a:rPr lang="nb-NO" sz="2800" dirty="0">
                <a:solidFill>
                  <a:schemeClr val="bg1"/>
                </a:solidFill>
              </a:rPr>
              <a:t>R1 eller S1 + S2</a:t>
            </a:r>
          </a:p>
        </p:txBody>
      </p:sp>
      <p:sp>
        <p:nvSpPr>
          <p:cNvPr id="9" name="TextBox 8">
            <a:extLst>
              <a:ext uri="{FF2B5EF4-FFF2-40B4-BE49-F238E27FC236}">
                <a16:creationId xmlns:a16="http://schemas.microsoft.com/office/drawing/2014/main" id="{5FC7A486-92D9-40A9-8C09-4F4A885025AA}"/>
              </a:ext>
            </a:extLst>
          </p:cNvPr>
          <p:cNvSpPr txBox="1"/>
          <p:nvPr/>
        </p:nvSpPr>
        <p:spPr>
          <a:xfrm>
            <a:off x="4739159" y="6318855"/>
            <a:ext cx="588309" cy="400110"/>
          </a:xfrm>
          <a:prstGeom prst="rect">
            <a:avLst/>
          </a:prstGeom>
          <a:noFill/>
        </p:spPr>
        <p:txBody>
          <a:bodyPr wrap="square" rtlCol="0">
            <a:spAutoFit/>
          </a:bodyPr>
          <a:lstStyle/>
          <a:p>
            <a:r>
              <a:rPr lang="nb-NO" sz="2000" b="1" dirty="0"/>
              <a:t>39</a:t>
            </a:r>
          </a:p>
        </p:txBody>
      </p:sp>
      <p:sp>
        <p:nvSpPr>
          <p:cNvPr id="10" name="TextBox 9">
            <a:extLst>
              <a:ext uri="{FF2B5EF4-FFF2-40B4-BE49-F238E27FC236}">
                <a16:creationId xmlns:a16="http://schemas.microsoft.com/office/drawing/2014/main" id="{00A1A971-9E6C-4F0E-BB7E-85150959E25E}"/>
              </a:ext>
            </a:extLst>
          </p:cNvPr>
          <p:cNvSpPr txBox="1"/>
          <p:nvPr/>
        </p:nvSpPr>
        <p:spPr>
          <a:xfrm>
            <a:off x="6096000" y="6318855"/>
            <a:ext cx="588309" cy="400110"/>
          </a:xfrm>
          <a:prstGeom prst="rect">
            <a:avLst/>
          </a:prstGeom>
          <a:noFill/>
        </p:spPr>
        <p:txBody>
          <a:bodyPr wrap="square" rtlCol="0">
            <a:spAutoFit/>
          </a:bodyPr>
          <a:lstStyle/>
          <a:p>
            <a:r>
              <a:rPr lang="nb-NO" sz="2000" b="1" dirty="0"/>
              <a:t>48</a:t>
            </a:r>
          </a:p>
        </p:txBody>
      </p:sp>
      <p:sp>
        <p:nvSpPr>
          <p:cNvPr id="11" name="TextBox 10">
            <a:extLst>
              <a:ext uri="{FF2B5EF4-FFF2-40B4-BE49-F238E27FC236}">
                <a16:creationId xmlns:a16="http://schemas.microsoft.com/office/drawing/2014/main" id="{D0CE9A19-BBE5-473E-8B3C-F31EF92E8C08}"/>
              </a:ext>
            </a:extLst>
          </p:cNvPr>
          <p:cNvSpPr txBox="1"/>
          <p:nvPr/>
        </p:nvSpPr>
        <p:spPr>
          <a:xfrm>
            <a:off x="7600624" y="6335134"/>
            <a:ext cx="588309" cy="400110"/>
          </a:xfrm>
          <a:prstGeom prst="rect">
            <a:avLst/>
          </a:prstGeom>
          <a:noFill/>
        </p:spPr>
        <p:txBody>
          <a:bodyPr wrap="square" rtlCol="0">
            <a:spAutoFit/>
          </a:bodyPr>
          <a:lstStyle/>
          <a:p>
            <a:r>
              <a:rPr lang="nb-NO" sz="2000" b="1" dirty="0"/>
              <a:t>62</a:t>
            </a:r>
          </a:p>
        </p:txBody>
      </p:sp>
      <p:sp>
        <p:nvSpPr>
          <p:cNvPr id="12" name="TextBox 11">
            <a:extLst>
              <a:ext uri="{FF2B5EF4-FFF2-40B4-BE49-F238E27FC236}">
                <a16:creationId xmlns:a16="http://schemas.microsoft.com/office/drawing/2014/main" id="{1696FD7F-248C-4F29-8E1A-420544EBBFC4}"/>
              </a:ext>
            </a:extLst>
          </p:cNvPr>
          <p:cNvSpPr txBox="1"/>
          <p:nvPr/>
        </p:nvSpPr>
        <p:spPr>
          <a:xfrm>
            <a:off x="8957465" y="6335134"/>
            <a:ext cx="588309" cy="400110"/>
          </a:xfrm>
          <a:prstGeom prst="rect">
            <a:avLst/>
          </a:prstGeom>
          <a:noFill/>
        </p:spPr>
        <p:txBody>
          <a:bodyPr wrap="square" rtlCol="0">
            <a:spAutoFit/>
          </a:bodyPr>
          <a:lstStyle/>
          <a:p>
            <a:r>
              <a:rPr lang="nb-NO" sz="2000" b="1" dirty="0"/>
              <a:t>71</a:t>
            </a:r>
          </a:p>
        </p:txBody>
      </p:sp>
      <p:grpSp>
        <p:nvGrpSpPr>
          <p:cNvPr id="18" name="Group 17">
            <a:extLst>
              <a:ext uri="{FF2B5EF4-FFF2-40B4-BE49-F238E27FC236}">
                <a16:creationId xmlns:a16="http://schemas.microsoft.com/office/drawing/2014/main" id="{3842B4CB-2F23-48A9-A74E-54E3EB27FB56}"/>
              </a:ext>
            </a:extLst>
          </p:cNvPr>
          <p:cNvGrpSpPr/>
          <p:nvPr/>
        </p:nvGrpSpPr>
        <p:grpSpPr>
          <a:xfrm>
            <a:off x="9997440" y="3429000"/>
            <a:ext cx="1390416" cy="1314212"/>
            <a:chOff x="9997440" y="3429000"/>
            <a:chExt cx="1390416" cy="1314212"/>
          </a:xfrm>
        </p:grpSpPr>
        <p:sp>
          <p:nvSpPr>
            <p:cNvPr id="14" name="Rectangle 13">
              <a:extLst>
                <a:ext uri="{FF2B5EF4-FFF2-40B4-BE49-F238E27FC236}">
                  <a16:creationId xmlns:a16="http://schemas.microsoft.com/office/drawing/2014/main" id="{665172A9-4891-45A9-8361-CD2E92DCC9EC}"/>
                </a:ext>
              </a:extLst>
            </p:cNvPr>
            <p:cNvSpPr/>
            <p:nvPr/>
          </p:nvSpPr>
          <p:spPr>
            <a:xfrm>
              <a:off x="9997440" y="3429000"/>
              <a:ext cx="1390416" cy="495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6" name="Straight Arrow Connector 15">
              <a:extLst>
                <a:ext uri="{FF2B5EF4-FFF2-40B4-BE49-F238E27FC236}">
                  <a16:creationId xmlns:a16="http://schemas.microsoft.com/office/drawing/2014/main" id="{58207AF9-C8D7-4E39-88C3-9BEE6D447428}"/>
                </a:ext>
              </a:extLst>
            </p:cNvPr>
            <p:cNvCxnSpPr>
              <a:stCxn id="14" idx="2"/>
            </p:cNvCxnSpPr>
            <p:nvPr/>
          </p:nvCxnSpPr>
          <p:spPr>
            <a:xfrm flipH="1">
              <a:off x="10690860" y="3924300"/>
              <a:ext cx="1788" cy="4495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5611E2C-2FA9-414F-A8A6-502D27C6DF96}"/>
                </a:ext>
              </a:extLst>
            </p:cNvPr>
            <p:cNvSpPr txBox="1"/>
            <p:nvPr/>
          </p:nvSpPr>
          <p:spPr>
            <a:xfrm>
              <a:off x="10130555" y="4373880"/>
              <a:ext cx="1257301" cy="369332"/>
            </a:xfrm>
            <a:prstGeom prst="rect">
              <a:avLst/>
            </a:prstGeom>
            <a:noFill/>
          </p:spPr>
          <p:txBody>
            <a:bodyPr wrap="square" rtlCol="0">
              <a:spAutoFit/>
            </a:bodyPr>
            <a:lstStyle/>
            <a:p>
              <a:r>
                <a:rPr lang="nb-NO" b="1" dirty="0">
                  <a:solidFill>
                    <a:srgbClr val="FF0000"/>
                  </a:solidFill>
                </a:rPr>
                <a:t>FRAFALL</a:t>
              </a:r>
            </a:p>
          </p:txBody>
        </p:sp>
      </p:grpSp>
      <p:sp>
        <p:nvSpPr>
          <p:cNvPr id="3" name="TextBox 2">
            <a:extLst>
              <a:ext uri="{FF2B5EF4-FFF2-40B4-BE49-F238E27FC236}">
                <a16:creationId xmlns:a16="http://schemas.microsoft.com/office/drawing/2014/main" id="{1E9C3604-502C-47DC-BA16-181F3FAA6BE3}"/>
              </a:ext>
            </a:extLst>
          </p:cNvPr>
          <p:cNvSpPr txBox="1"/>
          <p:nvPr/>
        </p:nvSpPr>
        <p:spPr>
          <a:xfrm>
            <a:off x="199756" y="4149090"/>
            <a:ext cx="3053807" cy="1200329"/>
          </a:xfrm>
          <a:prstGeom prst="rect">
            <a:avLst/>
          </a:prstGeom>
          <a:noFill/>
        </p:spPr>
        <p:txBody>
          <a:bodyPr wrap="square" rtlCol="0">
            <a:spAutoFit/>
          </a:bodyPr>
          <a:lstStyle/>
          <a:p>
            <a:pPr algn="ctr"/>
            <a:r>
              <a:rPr lang="nb-NO" sz="3600" b="1" dirty="0">
                <a:solidFill>
                  <a:schemeClr val="bg1"/>
                </a:solidFill>
              </a:rPr>
              <a:t>Studentstatus</a:t>
            </a:r>
          </a:p>
          <a:p>
            <a:pPr algn="ctr"/>
            <a:r>
              <a:rPr lang="nb-NO" sz="3600" b="1" dirty="0">
                <a:solidFill>
                  <a:schemeClr val="bg1"/>
                </a:solidFill>
              </a:rPr>
              <a:t>Vår 2020</a:t>
            </a:r>
          </a:p>
        </p:txBody>
      </p:sp>
      <p:sp>
        <p:nvSpPr>
          <p:cNvPr id="21" name="TekstSylinder 20">
            <a:extLst>
              <a:ext uri="{FF2B5EF4-FFF2-40B4-BE49-F238E27FC236}">
                <a16:creationId xmlns:a16="http://schemas.microsoft.com/office/drawing/2014/main" id="{039557C1-C281-461D-B641-F8377DAB7FCB}"/>
              </a:ext>
            </a:extLst>
          </p:cNvPr>
          <p:cNvSpPr txBox="1"/>
          <p:nvPr/>
        </p:nvSpPr>
        <p:spPr>
          <a:xfrm>
            <a:off x="701114" y="144876"/>
            <a:ext cx="1744376" cy="523220"/>
          </a:xfrm>
          <a:prstGeom prst="rect">
            <a:avLst/>
          </a:prstGeom>
          <a:noFill/>
        </p:spPr>
        <p:txBody>
          <a:bodyPr wrap="square" rtlCol="0">
            <a:spAutoFit/>
          </a:bodyPr>
          <a:lstStyle/>
          <a:p>
            <a:r>
              <a:rPr lang="nb-NO" sz="2800" b="1" dirty="0"/>
              <a:t>ANALYSE</a:t>
            </a:r>
          </a:p>
        </p:txBody>
      </p:sp>
    </p:spTree>
    <p:extLst>
      <p:ext uri="{BB962C8B-B14F-4D97-AF65-F5344CB8AC3E}">
        <p14:creationId xmlns:p14="http://schemas.microsoft.com/office/powerpoint/2010/main" val="81817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41769-0966-4564-A3B5-3B438AF94E6B}"/>
              </a:ext>
            </a:extLst>
          </p:cNvPr>
          <p:cNvSpPr>
            <a:spLocks noGrp="1"/>
          </p:cNvSpPr>
          <p:nvPr>
            <p:ph type="title"/>
          </p:nvPr>
        </p:nvSpPr>
        <p:spPr>
          <a:xfrm>
            <a:off x="252919" y="1123837"/>
            <a:ext cx="2947482" cy="1596311"/>
          </a:xfrm>
        </p:spPr>
        <p:txBody>
          <a:bodyPr>
            <a:normAutofit/>
          </a:bodyPr>
          <a:lstStyle/>
          <a:p>
            <a:pPr algn="ctr"/>
            <a:r>
              <a:rPr lang="nb-NO" sz="4400" b="1"/>
              <a:t>Bachelor i informatikk</a:t>
            </a:r>
            <a:endParaRPr lang="nb-NO" sz="4400" b="1" dirty="0"/>
          </a:p>
        </p:txBody>
      </p:sp>
      <p:sp>
        <p:nvSpPr>
          <p:cNvPr id="4" name="TextBox 3">
            <a:extLst>
              <a:ext uri="{FF2B5EF4-FFF2-40B4-BE49-F238E27FC236}">
                <a16:creationId xmlns:a16="http://schemas.microsoft.com/office/drawing/2014/main" id="{E43E93D5-9880-40DF-A7E4-E6F7BD76997A}"/>
              </a:ext>
            </a:extLst>
          </p:cNvPr>
          <p:cNvSpPr txBox="1"/>
          <p:nvPr/>
        </p:nvSpPr>
        <p:spPr>
          <a:xfrm>
            <a:off x="322729" y="2635624"/>
            <a:ext cx="2877672" cy="954107"/>
          </a:xfrm>
          <a:prstGeom prst="rect">
            <a:avLst/>
          </a:prstGeom>
          <a:noFill/>
        </p:spPr>
        <p:txBody>
          <a:bodyPr wrap="square" rtlCol="0">
            <a:spAutoFit/>
          </a:bodyPr>
          <a:lstStyle/>
          <a:p>
            <a:pPr marL="285750" indent="-285750">
              <a:buFont typeface="Arial" panose="020B0604020202020204" pitchFamily="34" charset="0"/>
              <a:buChar char="•"/>
            </a:pPr>
            <a:r>
              <a:rPr lang="nb-NO" sz="2800" dirty="0">
                <a:solidFill>
                  <a:schemeClr val="bg1"/>
                </a:solidFill>
              </a:rPr>
              <a:t>3-årig</a:t>
            </a:r>
          </a:p>
          <a:p>
            <a:pPr marL="285750" indent="-285750">
              <a:buFont typeface="Arial" panose="020B0604020202020204" pitchFamily="34" charset="0"/>
              <a:buChar char="•"/>
            </a:pPr>
            <a:r>
              <a:rPr lang="nb-NO" sz="2800" dirty="0">
                <a:solidFill>
                  <a:schemeClr val="bg1"/>
                </a:solidFill>
              </a:rPr>
              <a:t>R1 eller S1 + S2</a:t>
            </a:r>
          </a:p>
        </p:txBody>
      </p:sp>
      <p:pic>
        <p:nvPicPr>
          <p:cNvPr id="11" name="Picture 10">
            <a:extLst>
              <a:ext uri="{FF2B5EF4-FFF2-40B4-BE49-F238E27FC236}">
                <a16:creationId xmlns:a16="http://schemas.microsoft.com/office/drawing/2014/main" id="{374B0EE1-DD67-41AE-AEDA-F95759E1C084}"/>
              </a:ext>
            </a:extLst>
          </p:cNvPr>
          <p:cNvPicPr>
            <a:picLocks noChangeAspect="1"/>
          </p:cNvPicPr>
          <p:nvPr/>
        </p:nvPicPr>
        <p:blipFill>
          <a:blip r:embed="rId3"/>
          <a:stretch>
            <a:fillRect/>
          </a:stretch>
        </p:blipFill>
        <p:spPr>
          <a:xfrm>
            <a:off x="3731288" y="171217"/>
            <a:ext cx="7990788" cy="6515565"/>
          </a:xfrm>
          <a:prstGeom prst="rect">
            <a:avLst/>
          </a:prstGeom>
        </p:spPr>
      </p:pic>
      <p:sp>
        <p:nvSpPr>
          <p:cNvPr id="13" name="Rectangle 12">
            <a:extLst>
              <a:ext uri="{FF2B5EF4-FFF2-40B4-BE49-F238E27FC236}">
                <a16:creationId xmlns:a16="http://schemas.microsoft.com/office/drawing/2014/main" id="{2F1F5B7C-4755-4FA2-AA0B-B925ED689A76}"/>
              </a:ext>
            </a:extLst>
          </p:cNvPr>
          <p:cNvSpPr/>
          <p:nvPr/>
        </p:nvSpPr>
        <p:spPr>
          <a:xfrm>
            <a:off x="7141029" y="344456"/>
            <a:ext cx="2009776" cy="59969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a:extLst>
              <a:ext uri="{FF2B5EF4-FFF2-40B4-BE49-F238E27FC236}">
                <a16:creationId xmlns:a16="http://schemas.microsoft.com/office/drawing/2014/main" id="{07CD616D-04AD-4CD6-B449-6FD6F9D45445}"/>
              </a:ext>
            </a:extLst>
          </p:cNvPr>
          <p:cNvSpPr txBox="1"/>
          <p:nvPr/>
        </p:nvSpPr>
        <p:spPr>
          <a:xfrm>
            <a:off x="701114" y="144876"/>
            <a:ext cx="1744376" cy="523220"/>
          </a:xfrm>
          <a:prstGeom prst="rect">
            <a:avLst/>
          </a:prstGeom>
          <a:noFill/>
        </p:spPr>
        <p:txBody>
          <a:bodyPr wrap="square" rtlCol="0">
            <a:spAutoFit/>
          </a:bodyPr>
          <a:lstStyle/>
          <a:p>
            <a:r>
              <a:rPr lang="nb-NO" sz="2800" b="1" dirty="0"/>
              <a:t>ANALYSE</a:t>
            </a:r>
          </a:p>
        </p:txBody>
      </p:sp>
      <p:sp>
        <p:nvSpPr>
          <p:cNvPr id="8" name="TextBox 2">
            <a:extLst>
              <a:ext uri="{FF2B5EF4-FFF2-40B4-BE49-F238E27FC236}">
                <a16:creationId xmlns:a16="http://schemas.microsoft.com/office/drawing/2014/main" id="{205F311B-AD0A-408A-8013-55B1E9B87740}"/>
              </a:ext>
            </a:extLst>
          </p:cNvPr>
          <p:cNvSpPr txBox="1"/>
          <p:nvPr/>
        </p:nvSpPr>
        <p:spPr>
          <a:xfrm>
            <a:off x="199756" y="4149090"/>
            <a:ext cx="3053807" cy="646331"/>
          </a:xfrm>
          <a:prstGeom prst="rect">
            <a:avLst/>
          </a:prstGeom>
          <a:noFill/>
        </p:spPr>
        <p:txBody>
          <a:bodyPr wrap="square" rtlCol="0">
            <a:spAutoFit/>
          </a:bodyPr>
          <a:lstStyle/>
          <a:p>
            <a:pPr algn="ctr"/>
            <a:r>
              <a:rPr lang="nb-NO" sz="3600" b="1" dirty="0">
                <a:solidFill>
                  <a:schemeClr val="bg1"/>
                </a:solidFill>
              </a:rPr>
              <a:t>Hjemplass</a:t>
            </a:r>
          </a:p>
        </p:txBody>
      </p:sp>
      <p:sp>
        <p:nvSpPr>
          <p:cNvPr id="3" name="TekstSylinder 2">
            <a:extLst>
              <a:ext uri="{FF2B5EF4-FFF2-40B4-BE49-F238E27FC236}">
                <a16:creationId xmlns:a16="http://schemas.microsoft.com/office/drawing/2014/main" id="{10AD166F-65CF-4E2B-AE3A-9BA47B89C9FE}"/>
              </a:ext>
            </a:extLst>
          </p:cNvPr>
          <p:cNvSpPr txBox="1"/>
          <p:nvPr/>
        </p:nvSpPr>
        <p:spPr>
          <a:xfrm>
            <a:off x="3534585" y="3066511"/>
            <a:ext cx="393405" cy="523220"/>
          </a:xfrm>
          <a:prstGeom prst="rect">
            <a:avLst/>
          </a:prstGeom>
          <a:solidFill>
            <a:schemeClr val="bg1"/>
          </a:solidFill>
        </p:spPr>
        <p:txBody>
          <a:bodyPr wrap="square" rtlCol="0">
            <a:spAutoFit/>
          </a:bodyPr>
          <a:lstStyle/>
          <a:p>
            <a:r>
              <a:rPr lang="nb-NO" sz="2800" b="1" dirty="0"/>
              <a:t>%</a:t>
            </a:r>
          </a:p>
        </p:txBody>
      </p:sp>
    </p:spTree>
    <p:extLst>
      <p:ext uri="{BB962C8B-B14F-4D97-AF65-F5344CB8AC3E}">
        <p14:creationId xmlns:p14="http://schemas.microsoft.com/office/powerpoint/2010/main" val="42270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41769-0966-4564-A3B5-3B438AF94E6B}"/>
              </a:ext>
            </a:extLst>
          </p:cNvPr>
          <p:cNvSpPr>
            <a:spLocks noGrp="1"/>
          </p:cNvSpPr>
          <p:nvPr>
            <p:ph type="title"/>
          </p:nvPr>
        </p:nvSpPr>
        <p:spPr>
          <a:xfrm>
            <a:off x="252919" y="1123837"/>
            <a:ext cx="2947482" cy="1596311"/>
          </a:xfrm>
        </p:spPr>
        <p:txBody>
          <a:bodyPr>
            <a:normAutofit/>
          </a:bodyPr>
          <a:lstStyle/>
          <a:p>
            <a:pPr algn="ctr"/>
            <a:r>
              <a:rPr lang="nb-NO" sz="4400" b="1" dirty="0"/>
              <a:t>Bachelor i informatikk</a:t>
            </a:r>
          </a:p>
        </p:txBody>
      </p:sp>
      <p:sp>
        <p:nvSpPr>
          <p:cNvPr id="4" name="TextBox 3">
            <a:extLst>
              <a:ext uri="{FF2B5EF4-FFF2-40B4-BE49-F238E27FC236}">
                <a16:creationId xmlns:a16="http://schemas.microsoft.com/office/drawing/2014/main" id="{E43E93D5-9880-40DF-A7E4-E6F7BD76997A}"/>
              </a:ext>
            </a:extLst>
          </p:cNvPr>
          <p:cNvSpPr txBox="1"/>
          <p:nvPr/>
        </p:nvSpPr>
        <p:spPr>
          <a:xfrm>
            <a:off x="322729" y="2635624"/>
            <a:ext cx="2877672" cy="1384995"/>
          </a:xfrm>
          <a:prstGeom prst="rect">
            <a:avLst/>
          </a:prstGeom>
          <a:noFill/>
        </p:spPr>
        <p:txBody>
          <a:bodyPr wrap="square" rtlCol="0">
            <a:spAutoFit/>
          </a:bodyPr>
          <a:lstStyle/>
          <a:p>
            <a:pPr marL="285750" indent="-285750">
              <a:buFont typeface="Arial" panose="020B0604020202020204" pitchFamily="34" charset="0"/>
              <a:buChar char="•"/>
            </a:pPr>
            <a:r>
              <a:rPr lang="nb-NO" sz="2800" dirty="0">
                <a:solidFill>
                  <a:schemeClr val="bg1"/>
                </a:solidFill>
              </a:rPr>
              <a:t>3-årig</a:t>
            </a:r>
          </a:p>
          <a:p>
            <a:pPr marL="285750" indent="-285750">
              <a:buFont typeface="Arial" panose="020B0604020202020204" pitchFamily="34" charset="0"/>
              <a:buChar char="•"/>
            </a:pPr>
            <a:r>
              <a:rPr lang="nb-NO" sz="2800" dirty="0">
                <a:solidFill>
                  <a:schemeClr val="bg1"/>
                </a:solidFill>
              </a:rPr>
              <a:t>R1 eller S1 + S2</a:t>
            </a:r>
          </a:p>
          <a:p>
            <a:endParaRPr lang="nb-NO" sz="2800" dirty="0">
              <a:solidFill>
                <a:schemeClr val="bg1"/>
              </a:solidFill>
            </a:endParaRPr>
          </a:p>
        </p:txBody>
      </p:sp>
      <p:pic>
        <p:nvPicPr>
          <p:cNvPr id="5" name="Picture 4">
            <a:extLst>
              <a:ext uri="{FF2B5EF4-FFF2-40B4-BE49-F238E27FC236}">
                <a16:creationId xmlns:a16="http://schemas.microsoft.com/office/drawing/2014/main" id="{8C03A9D0-3A03-4CBE-B33C-BBB31E26C65A}"/>
              </a:ext>
            </a:extLst>
          </p:cNvPr>
          <p:cNvPicPr>
            <a:picLocks noChangeAspect="1"/>
          </p:cNvPicPr>
          <p:nvPr/>
        </p:nvPicPr>
        <p:blipFill>
          <a:blip r:embed="rId3"/>
          <a:stretch>
            <a:fillRect/>
          </a:stretch>
        </p:blipFill>
        <p:spPr>
          <a:xfrm>
            <a:off x="3943930" y="283099"/>
            <a:ext cx="7166180" cy="6495165"/>
          </a:xfrm>
          <a:prstGeom prst="rect">
            <a:avLst/>
          </a:prstGeom>
        </p:spPr>
      </p:pic>
      <p:sp>
        <p:nvSpPr>
          <p:cNvPr id="6" name="TekstSylinder 5">
            <a:extLst>
              <a:ext uri="{FF2B5EF4-FFF2-40B4-BE49-F238E27FC236}">
                <a16:creationId xmlns:a16="http://schemas.microsoft.com/office/drawing/2014/main" id="{68D78EE6-6442-43CA-B3B3-B27EF0DDFF84}"/>
              </a:ext>
            </a:extLst>
          </p:cNvPr>
          <p:cNvSpPr txBox="1"/>
          <p:nvPr/>
        </p:nvSpPr>
        <p:spPr>
          <a:xfrm>
            <a:off x="701114" y="144876"/>
            <a:ext cx="1744376" cy="523220"/>
          </a:xfrm>
          <a:prstGeom prst="rect">
            <a:avLst/>
          </a:prstGeom>
          <a:noFill/>
        </p:spPr>
        <p:txBody>
          <a:bodyPr wrap="square" rtlCol="0">
            <a:spAutoFit/>
          </a:bodyPr>
          <a:lstStyle/>
          <a:p>
            <a:r>
              <a:rPr lang="nb-NO" sz="2800" b="1" dirty="0"/>
              <a:t>ANALYSE</a:t>
            </a:r>
          </a:p>
        </p:txBody>
      </p:sp>
      <p:sp>
        <p:nvSpPr>
          <p:cNvPr id="3" name="TekstSylinder 2">
            <a:extLst>
              <a:ext uri="{FF2B5EF4-FFF2-40B4-BE49-F238E27FC236}">
                <a16:creationId xmlns:a16="http://schemas.microsoft.com/office/drawing/2014/main" id="{CE3D5270-4458-44B7-8F51-F8EECF6CC22F}"/>
              </a:ext>
            </a:extLst>
          </p:cNvPr>
          <p:cNvSpPr txBox="1"/>
          <p:nvPr/>
        </p:nvSpPr>
        <p:spPr>
          <a:xfrm>
            <a:off x="490438" y="4352555"/>
            <a:ext cx="2542254" cy="523220"/>
          </a:xfrm>
          <a:prstGeom prst="rect">
            <a:avLst/>
          </a:prstGeom>
          <a:noFill/>
        </p:spPr>
        <p:txBody>
          <a:bodyPr wrap="square" rtlCol="0">
            <a:spAutoFit/>
          </a:bodyPr>
          <a:lstStyle/>
          <a:p>
            <a:r>
              <a:rPr lang="nb-NO" sz="2800" b="1" dirty="0">
                <a:solidFill>
                  <a:schemeClr val="bg1"/>
                </a:solidFill>
              </a:rPr>
              <a:t>Karakterpoeng</a:t>
            </a:r>
          </a:p>
        </p:txBody>
      </p:sp>
    </p:spTree>
    <p:extLst>
      <p:ext uri="{BB962C8B-B14F-4D97-AF65-F5344CB8AC3E}">
        <p14:creationId xmlns:p14="http://schemas.microsoft.com/office/powerpoint/2010/main" val="3172534113"/>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A3D37BBF26604B8A6E8C1F4AA92A05" ma:contentTypeVersion="13" ma:contentTypeDescription="Create a new document." ma:contentTypeScope="" ma:versionID="768c39fa7a0a216408cc26deef230226">
  <xsd:schema xmlns:xsd="http://www.w3.org/2001/XMLSchema" xmlns:xs="http://www.w3.org/2001/XMLSchema" xmlns:p="http://schemas.microsoft.com/office/2006/metadata/properties" xmlns:ns3="720650bc-bbbc-4080-b113-90934d1137ee" xmlns:ns4="1328f99f-a13f-4795-b345-affeaad612be" targetNamespace="http://schemas.microsoft.com/office/2006/metadata/properties" ma:root="true" ma:fieldsID="38b98123c190e06b93b41b2c12785c42" ns3:_="" ns4:_="">
    <xsd:import namespace="720650bc-bbbc-4080-b113-90934d1137ee"/>
    <xsd:import namespace="1328f99f-a13f-4795-b345-affeaad612b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0650bc-bbbc-4080-b113-90934d1137e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28f99f-a13f-4795-b345-affeaad612b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AB10CB-C250-45EA-AE7D-F2A91046766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1F460FD-1BA2-4D4A-9D1A-94C150032B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0650bc-bbbc-4080-b113-90934d1137ee"/>
    <ds:schemaRef ds:uri="1328f99f-a13f-4795-b345-affeaad612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99966C-4402-46C3-8257-9B72596955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1428</Words>
  <Application>Microsoft Office PowerPoint</Application>
  <PresentationFormat>Widescreen</PresentationFormat>
  <Paragraphs>268</Paragraphs>
  <Slides>17</Slides>
  <Notes>16</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17</vt:i4>
      </vt:variant>
    </vt:vector>
  </HeadingPairs>
  <TitlesOfParts>
    <vt:vector size="24" baseType="lpstr">
      <vt:lpstr>Arial</vt:lpstr>
      <vt:lpstr>Arial Black</vt:lpstr>
      <vt:lpstr>Calibri</vt:lpstr>
      <vt:lpstr>Corbel</vt:lpstr>
      <vt:lpstr>Wingdings</vt:lpstr>
      <vt:lpstr>Wingdings 2</vt:lpstr>
      <vt:lpstr>Frame</vt:lpstr>
      <vt:lpstr>FRAFALL </vt:lpstr>
      <vt:lpstr>PowerPoint-presentasjon</vt:lpstr>
      <vt:lpstr>PowerPoint-presentasjon</vt:lpstr>
      <vt:lpstr>Variabler</vt:lpstr>
      <vt:lpstr>Bachelor i informatikk</vt:lpstr>
      <vt:lpstr>Bachelor i informatikk</vt:lpstr>
      <vt:lpstr>Bachelor i informatikk</vt:lpstr>
      <vt:lpstr>Bachelor i informatikk</vt:lpstr>
      <vt:lpstr>Bachelor i informatikk</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FRAFALL </dc:title>
  <dc:creator>Marianne Iversen</dc:creator>
  <cp:lastModifiedBy>Marianne Iversen</cp:lastModifiedBy>
  <cp:revision>1</cp:revision>
  <dcterms:created xsi:type="dcterms:W3CDTF">2020-12-03T08:20:50Z</dcterms:created>
  <dcterms:modified xsi:type="dcterms:W3CDTF">2020-12-06T21:14:58Z</dcterms:modified>
</cp:coreProperties>
</file>