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7"/>
  </p:notesMasterIdLst>
  <p:sldIdLst>
    <p:sldId id="502" r:id="rId6"/>
    <p:sldId id="515" r:id="rId7"/>
    <p:sldId id="503" r:id="rId8"/>
    <p:sldId id="516" r:id="rId9"/>
    <p:sldId id="505" r:id="rId10"/>
    <p:sldId id="507" r:id="rId11"/>
    <p:sldId id="506" r:id="rId12"/>
    <p:sldId id="513" r:id="rId13"/>
    <p:sldId id="514" r:id="rId14"/>
    <p:sldId id="257" r:id="rId15"/>
    <p:sldId id="258" r:id="rId16"/>
    <p:sldId id="519" r:id="rId17"/>
    <p:sldId id="263" r:id="rId18"/>
    <p:sldId id="518" r:id="rId19"/>
    <p:sldId id="262" r:id="rId20"/>
    <p:sldId id="509" r:id="rId21"/>
    <p:sldId id="510" r:id="rId22"/>
    <p:sldId id="508" r:id="rId23"/>
    <p:sldId id="496" r:id="rId24"/>
    <p:sldId id="517" r:id="rId25"/>
    <p:sldId id="334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68B3BA-EF84-465E-B0F3-2480BB04066B}" v="222" dt="2020-11-16T13:33:58.7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755" autoAdjust="0"/>
  </p:normalViewPr>
  <p:slideViewPr>
    <p:cSldViewPr snapToGrid="0">
      <p:cViewPr varScale="1">
        <p:scale>
          <a:sx n="98" d="100"/>
          <a:sy n="98" d="100"/>
        </p:scale>
        <p:origin x="10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9CCDD0-D174-4922-BCBE-230ECF8B8A30}" type="doc">
      <dgm:prSet loTypeId="urn:microsoft.com/office/officeart/2005/8/layout/hierarchy1" loCatId="hierarchy" qsTypeId="urn:microsoft.com/office/officeart/2005/8/quickstyle/simple5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35535079-D9F0-4A54-B8F4-DC9A9FD01868}">
      <dgm:prSet/>
      <dgm:spPr/>
      <dgm:t>
        <a:bodyPr/>
        <a:lstStyle/>
        <a:p>
          <a:r>
            <a:rPr lang="nb-NO" dirty="0"/>
            <a:t>Definisjoner</a:t>
          </a:r>
          <a:endParaRPr lang="en-US" dirty="0"/>
        </a:p>
      </dgm:t>
    </dgm:pt>
    <dgm:pt modelId="{6F601405-AB3A-4043-98C0-073C52F0DA48}" type="parTrans" cxnId="{0F6E74D7-FEF0-4B24-AF6D-CAC2A1C85C92}">
      <dgm:prSet/>
      <dgm:spPr/>
      <dgm:t>
        <a:bodyPr/>
        <a:lstStyle/>
        <a:p>
          <a:endParaRPr lang="en-US"/>
        </a:p>
      </dgm:t>
    </dgm:pt>
    <dgm:pt modelId="{0AD7D437-3D3F-4B08-A10D-C86661E026D8}" type="sibTrans" cxnId="{0F6E74D7-FEF0-4B24-AF6D-CAC2A1C85C92}">
      <dgm:prSet/>
      <dgm:spPr/>
      <dgm:t>
        <a:bodyPr/>
        <a:lstStyle/>
        <a:p>
          <a:endParaRPr lang="en-US"/>
        </a:p>
      </dgm:t>
    </dgm:pt>
    <dgm:pt modelId="{36F768D5-851A-41B7-A13C-2CD13A29EF66}">
      <dgm:prSet/>
      <dgm:spPr/>
      <dgm:t>
        <a:bodyPr/>
        <a:lstStyle/>
        <a:p>
          <a:r>
            <a:rPr lang="nb-NO"/>
            <a:t>Visualisering</a:t>
          </a:r>
          <a:endParaRPr lang="en-US"/>
        </a:p>
      </dgm:t>
    </dgm:pt>
    <dgm:pt modelId="{30E531E0-E49A-4918-A066-C10C185206A6}" type="parTrans" cxnId="{4DD6E943-21BF-4394-AFBC-A13A00C6758E}">
      <dgm:prSet/>
      <dgm:spPr/>
      <dgm:t>
        <a:bodyPr/>
        <a:lstStyle/>
        <a:p>
          <a:endParaRPr lang="en-US"/>
        </a:p>
      </dgm:t>
    </dgm:pt>
    <dgm:pt modelId="{D5430242-E6CB-4114-A36A-1B83FDDBD042}" type="sibTrans" cxnId="{4DD6E943-21BF-4394-AFBC-A13A00C6758E}">
      <dgm:prSet/>
      <dgm:spPr/>
      <dgm:t>
        <a:bodyPr/>
        <a:lstStyle/>
        <a:p>
          <a:endParaRPr lang="en-US"/>
        </a:p>
      </dgm:t>
    </dgm:pt>
    <dgm:pt modelId="{FB8DE7EE-2463-46DF-AB45-E523289D1702}">
      <dgm:prSet/>
      <dgm:spPr/>
      <dgm:t>
        <a:bodyPr/>
        <a:lstStyle/>
        <a:p>
          <a:r>
            <a:rPr lang="nb-NO"/>
            <a:t>Startkull</a:t>
          </a:r>
          <a:endParaRPr lang="en-US"/>
        </a:p>
      </dgm:t>
    </dgm:pt>
    <dgm:pt modelId="{DD015245-99BF-44B4-8132-F23CA675824E}" type="parTrans" cxnId="{BF1067F6-0CE2-4035-93B9-A57A970F7F92}">
      <dgm:prSet/>
      <dgm:spPr/>
      <dgm:t>
        <a:bodyPr/>
        <a:lstStyle/>
        <a:p>
          <a:endParaRPr lang="en-US"/>
        </a:p>
      </dgm:t>
    </dgm:pt>
    <dgm:pt modelId="{1A3F07F2-AB12-47E3-9CFA-C8AC7679F09D}" type="sibTrans" cxnId="{BF1067F6-0CE2-4035-93B9-A57A970F7F92}">
      <dgm:prSet/>
      <dgm:spPr/>
      <dgm:t>
        <a:bodyPr/>
        <a:lstStyle/>
        <a:p>
          <a:endParaRPr lang="en-US"/>
        </a:p>
      </dgm:t>
    </dgm:pt>
    <dgm:pt modelId="{AA7C0206-A842-446F-83C4-F4F0B3FCB6DF}">
      <dgm:prSet/>
      <dgm:spPr/>
      <dgm:t>
        <a:bodyPr/>
        <a:lstStyle/>
        <a:p>
          <a:r>
            <a:rPr lang="nb-NO"/>
            <a:t>Tidsbruk</a:t>
          </a:r>
          <a:endParaRPr lang="en-US"/>
        </a:p>
      </dgm:t>
    </dgm:pt>
    <dgm:pt modelId="{CB4600FE-E355-4FBF-A096-2847BFAC56BA}" type="parTrans" cxnId="{BD32860B-1F07-4CE3-9224-FC3F538735AC}">
      <dgm:prSet/>
      <dgm:spPr/>
      <dgm:t>
        <a:bodyPr/>
        <a:lstStyle/>
        <a:p>
          <a:endParaRPr lang="en-US"/>
        </a:p>
      </dgm:t>
    </dgm:pt>
    <dgm:pt modelId="{D9E047EA-09C8-49C0-B9CF-95A9AF0460B1}" type="sibTrans" cxnId="{BD32860B-1F07-4CE3-9224-FC3F538735AC}">
      <dgm:prSet/>
      <dgm:spPr/>
      <dgm:t>
        <a:bodyPr/>
        <a:lstStyle/>
        <a:p>
          <a:endParaRPr lang="en-US"/>
        </a:p>
      </dgm:t>
    </dgm:pt>
    <dgm:pt modelId="{34747F2B-B95C-43F9-A717-8969B52D7657}">
      <dgm:prSet/>
      <dgm:spPr/>
      <dgm:t>
        <a:bodyPr/>
        <a:lstStyle/>
        <a:p>
          <a:r>
            <a:rPr lang="nb-NO"/>
            <a:t>Formidling</a:t>
          </a:r>
          <a:endParaRPr lang="en-US"/>
        </a:p>
      </dgm:t>
    </dgm:pt>
    <dgm:pt modelId="{7A0B6A1D-40EF-4ADB-B281-F2557EA7CC4A}" type="parTrans" cxnId="{63939D87-93B3-4EE8-BC19-3E992AE64A34}">
      <dgm:prSet/>
      <dgm:spPr/>
      <dgm:t>
        <a:bodyPr/>
        <a:lstStyle/>
        <a:p>
          <a:endParaRPr lang="en-US"/>
        </a:p>
      </dgm:t>
    </dgm:pt>
    <dgm:pt modelId="{9B7697AB-85EE-4D49-9CD1-0E8F9B1DB39F}" type="sibTrans" cxnId="{63939D87-93B3-4EE8-BC19-3E992AE64A34}">
      <dgm:prSet/>
      <dgm:spPr/>
      <dgm:t>
        <a:bodyPr/>
        <a:lstStyle/>
        <a:p>
          <a:endParaRPr lang="en-US"/>
        </a:p>
      </dgm:t>
    </dgm:pt>
    <dgm:pt modelId="{17D4EDBA-9016-4EE4-84BC-04B7A3BCCA37}">
      <dgm:prSet/>
      <dgm:spPr/>
      <dgm:t>
        <a:bodyPr/>
        <a:lstStyle/>
        <a:p>
          <a:r>
            <a:rPr lang="nb-NO"/>
            <a:t>Pilotprosjekt</a:t>
          </a:r>
          <a:endParaRPr lang="en-US"/>
        </a:p>
      </dgm:t>
    </dgm:pt>
    <dgm:pt modelId="{C847761C-17A2-4D00-A9CA-8AF23C481B6E}" type="parTrans" cxnId="{B3E945CC-1A96-4E7C-9121-BBC49D4C7C11}">
      <dgm:prSet/>
      <dgm:spPr/>
      <dgm:t>
        <a:bodyPr/>
        <a:lstStyle/>
        <a:p>
          <a:endParaRPr lang="en-US"/>
        </a:p>
      </dgm:t>
    </dgm:pt>
    <dgm:pt modelId="{9EBE6F59-34AD-44A2-A50E-883A93439C92}" type="sibTrans" cxnId="{B3E945CC-1A96-4E7C-9121-BBC49D4C7C11}">
      <dgm:prSet/>
      <dgm:spPr/>
      <dgm:t>
        <a:bodyPr/>
        <a:lstStyle/>
        <a:p>
          <a:endParaRPr lang="en-US"/>
        </a:p>
      </dgm:t>
    </dgm:pt>
    <dgm:pt modelId="{4AE15073-5B14-4E86-AB6D-A97E1907F284}" type="pres">
      <dgm:prSet presAssocID="{589CCDD0-D174-4922-BCBE-230ECF8B8A3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4C74491-7093-487B-AAAA-F0CED594D991}" type="pres">
      <dgm:prSet presAssocID="{35535079-D9F0-4A54-B8F4-DC9A9FD01868}" presName="hierRoot1" presStyleCnt="0"/>
      <dgm:spPr/>
    </dgm:pt>
    <dgm:pt modelId="{C6AC3881-6661-42B6-9254-69D988E83999}" type="pres">
      <dgm:prSet presAssocID="{35535079-D9F0-4A54-B8F4-DC9A9FD01868}" presName="composite" presStyleCnt="0"/>
      <dgm:spPr/>
    </dgm:pt>
    <dgm:pt modelId="{FAE4F457-D762-41A8-989B-C9466FF2A9F6}" type="pres">
      <dgm:prSet presAssocID="{35535079-D9F0-4A54-B8F4-DC9A9FD01868}" presName="background" presStyleLbl="node0" presStyleIdx="0" presStyleCnt="6"/>
      <dgm:spPr>
        <a:solidFill>
          <a:srgbClr val="0070C0"/>
        </a:solidFill>
      </dgm:spPr>
    </dgm:pt>
    <dgm:pt modelId="{197878B1-55F7-43A6-9A89-A0763421A40B}" type="pres">
      <dgm:prSet presAssocID="{35535079-D9F0-4A54-B8F4-DC9A9FD01868}" presName="text" presStyleLbl="fgAcc0" presStyleIdx="0" presStyleCnt="6">
        <dgm:presLayoutVars>
          <dgm:chPref val="3"/>
        </dgm:presLayoutVars>
      </dgm:prSet>
      <dgm:spPr/>
    </dgm:pt>
    <dgm:pt modelId="{43DE10D9-03D9-4CC3-A008-2B100F8ED853}" type="pres">
      <dgm:prSet presAssocID="{35535079-D9F0-4A54-B8F4-DC9A9FD01868}" presName="hierChild2" presStyleCnt="0"/>
      <dgm:spPr/>
    </dgm:pt>
    <dgm:pt modelId="{ABEB4FA8-7351-4836-A86B-44DBAD8BF301}" type="pres">
      <dgm:prSet presAssocID="{36F768D5-851A-41B7-A13C-2CD13A29EF66}" presName="hierRoot1" presStyleCnt="0"/>
      <dgm:spPr/>
    </dgm:pt>
    <dgm:pt modelId="{4CF739C6-935A-42DA-9087-1E71995FB396}" type="pres">
      <dgm:prSet presAssocID="{36F768D5-851A-41B7-A13C-2CD13A29EF66}" presName="composite" presStyleCnt="0"/>
      <dgm:spPr/>
    </dgm:pt>
    <dgm:pt modelId="{EE706D59-604C-4DCF-B97D-B58F8FC332E8}" type="pres">
      <dgm:prSet presAssocID="{36F768D5-851A-41B7-A13C-2CD13A29EF66}" presName="background" presStyleLbl="node0" presStyleIdx="1" presStyleCnt="6"/>
      <dgm:spPr>
        <a:solidFill>
          <a:srgbClr val="0070C0"/>
        </a:solidFill>
      </dgm:spPr>
    </dgm:pt>
    <dgm:pt modelId="{65B4000A-5135-4B4E-9A20-41029E62D801}" type="pres">
      <dgm:prSet presAssocID="{36F768D5-851A-41B7-A13C-2CD13A29EF66}" presName="text" presStyleLbl="fgAcc0" presStyleIdx="1" presStyleCnt="6">
        <dgm:presLayoutVars>
          <dgm:chPref val="3"/>
        </dgm:presLayoutVars>
      </dgm:prSet>
      <dgm:spPr/>
    </dgm:pt>
    <dgm:pt modelId="{1B4A6F53-2E93-41F6-8D5C-DB1B37A5C022}" type="pres">
      <dgm:prSet presAssocID="{36F768D5-851A-41B7-A13C-2CD13A29EF66}" presName="hierChild2" presStyleCnt="0"/>
      <dgm:spPr/>
    </dgm:pt>
    <dgm:pt modelId="{3C01E193-47FE-4B02-A8D6-A6ECE82B47C7}" type="pres">
      <dgm:prSet presAssocID="{FB8DE7EE-2463-46DF-AB45-E523289D1702}" presName="hierRoot1" presStyleCnt="0"/>
      <dgm:spPr/>
    </dgm:pt>
    <dgm:pt modelId="{C9703065-1C17-4892-8C42-79FF35551195}" type="pres">
      <dgm:prSet presAssocID="{FB8DE7EE-2463-46DF-AB45-E523289D1702}" presName="composite" presStyleCnt="0"/>
      <dgm:spPr/>
    </dgm:pt>
    <dgm:pt modelId="{3A85E7E8-0959-44C1-A53C-86C3601AC69C}" type="pres">
      <dgm:prSet presAssocID="{FB8DE7EE-2463-46DF-AB45-E523289D1702}" presName="background" presStyleLbl="node0" presStyleIdx="2" presStyleCnt="6"/>
      <dgm:spPr>
        <a:solidFill>
          <a:srgbClr val="0070C0"/>
        </a:solidFill>
      </dgm:spPr>
    </dgm:pt>
    <dgm:pt modelId="{D1FE1EEB-C5DF-43BA-BAC3-9E60EBB582E3}" type="pres">
      <dgm:prSet presAssocID="{FB8DE7EE-2463-46DF-AB45-E523289D1702}" presName="text" presStyleLbl="fgAcc0" presStyleIdx="2" presStyleCnt="6">
        <dgm:presLayoutVars>
          <dgm:chPref val="3"/>
        </dgm:presLayoutVars>
      </dgm:prSet>
      <dgm:spPr/>
    </dgm:pt>
    <dgm:pt modelId="{626B68DD-C8FE-43DB-ADE5-E4376DDC7991}" type="pres">
      <dgm:prSet presAssocID="{FB8DE7EE-2463-46DF-AB45-E523289D1702}" presName="hierChild2" presStyleCnt="0"/>
      <dgm:spPr/>
    </dgm:pt>
    <dgm:pt modelId="{80285974-2735-419D-9B4E-940FF25868E8}" type="pres">
      <dgm:prSet presAssocID="{AA7C0206-A842-446F-83C4-F4F0B3FCB6DF}" presName="hierRoot1" presStyleCnt="0"/>
      <dgm:spPr/>
    </dgm:pt>
    <dgm:pt modelId="{D27064A1-CCDC-4792-A382-997DD9AF6D1E}" type="pres">
      <dgm:prSet presAssocID="{AA7C0206-A842-446F-83C4-F4F0B3FCB6DF}" presName="composite" presStyleCnt="0"/>
      <dgm:spPr/>
    </dgm:pt>
    <dgm:pt modelId="{88A6A4E2-6F3C-4601-8155-81F15E3E1396}" type="pres">
      <dgm:prSet presAssocID="{AA7C0206-A842-446F-83C4-F4F0B3FCB6DF}" presName="background" presStyleLbl="node0" presStyleIdx="3" presStyleCnt="6"/>
      <dgm:spPr>
        <a:solidFill>
          <a:srgbClr val="0070C0"/>
        </a:solidFill>
      </dgm:spPr>
    </dgm:pt>
    <dgm:pt modelId="{36493E22-807D-448A-ABA4-0040857410FC}" type="pres">
      <dgm:prSet presAssocID="{AA7C0206-A842-446F-83C4-F4F0B3FCB6DF}" presName="text" presStyleLbl="fgAcc0" presStyleIdx="3" presStyleCnt="6">
        <dgm:presLayoutVars>
          <dgm:chPref val="3"/>
        </dgm:presLayoutVars>
      </dgm:prSet>
      <dgm:spPr/>
    </dgm:pt>
    <dgm:pt modelId="{67DE7A32-1D64-4984-94E8-8FE4B6DAB94B}" type="pres">
      <dgm:prSet presAssocID="{AA7C0206-A842-446F-83C4-F4F0B3FCB6DF}" presName="hierChild2" presStyleCnt="0"/>
      <dgm:spPr/>
    </dgm:pt>
    <dgm:pt modelId="{2A8D352E-09B8-4DEE-B992-B5818F33E15E}" type="pres">
      <dgm:prSet presAssocID="{34747F2B-B95C-43F9-A717-8969B52D7657}" presName="hierRoot1" presStyleCnt="0"/>
      <dgm:spPr/>
    </dgm:pt>
    <dgm:pt modelId="{C9144457-5E33-4437-8B60-09E0B5DC25DD}" type="pres">
      <dgm:prSet presAssocID="{34747F2B-B95C-43F9-A717-8969B52D7657}" presName="composite" presStyleCnt="0"/>
      <dgm:spPr/>
    </dgm:pt>
    <dgm:pt modelId="{04F11321-1EE0-4565-8BE0-4D7035C95368}" type="pres">
      <dgm:prSet presAssocID="{34747F2B-B95C-43F9-A717-8969B52D7657}" presName="background" presStyleLbl="node0" presStyleIdx="4" presStyleCnt="6"/>
      <dgm:spPr>
        <a:solidFill>
          <a:srgbClr val="0070C0"/>
        </a:solidFill>
      </dgm:spPr>
    </dgm:pt>
    <dgm:pt modelId="{67384CC7-81BF-47AE-908A-E21845D78BF2}" type="pres">
      <dgm:prSet presAssocID="{34747F2B-B95C-43F9-A717-8969B52D7657}" presName="text" presStyleLbl="fgAcc0" presStyleIdx="4" presStyleCnt="6">
        <dgm:presLayoutVars>
          <dgm:chPref val="3"/>
        </dgm:presLayoutVars>
      </dgm:prSet>
      <dgm:spPr/>
    </dgm:pt>
    <dgm:pt modelId="{54B7C93C-3A3E-4877-9814-B32703A99E96}" type="pres">
      <dgm:prSet presAssocID="{34747F2B-B95C-43F9-A717-8969B52D7657}" presName="hierChild2" presStyleCnt="0"/>
      <dgm:spPr/>
    </dgm:pt>
    <dgm:pt modelId="{DE90C9C2-1CFF-4DA6-BD8E-91AA2A6983ED}" type="pres">
      <dgm:prSet presAssocID="{17D4EDBA-9016-4EE4-84BC-04B7A3BCCA37}" presName="hierRoot1" presStyleCnt="0"/>
      <dgm:spPr/>
    </dgm:pt>
    <dgm:pt modelId="{5FC2AEF2-7F0F-47D9-A99B-65A3B95FF6FD}" type="pres">
      <dgm:prSet presAssocID="{17D4EDBA-9016-4EE4-84BC-04B7A3BCCA37}" presName="composite" presStyleCnt="0"/>
      <dgm:spPr/>
    </dgm:pt>
    <dgm:pt modelId="{6AA0B275-0DA9-4E38-B1A5-5C71E73A31A7}" type="pres">
      <dgm:prSet presAssocID="{17D4EDBA-9016-4EE4-84BC-04B7A3BCCA37}" presName="background" presStyleLbl="node0" presStyleIdx="5" presStyleCnt="6"/>
      <dgm:spPr>
        <a:solidFill>
          <a:srgbClr val="0070C0"/>
        </a:solidFill>
      </dgm:spPr>
    </dgm:pt>
    <dgm:pt modelId="{76E5A98D-93A0-4237-A7F8-AC5D345D1DB7}" type="pres">
      <dgm:prSet presAssocID="{17D4EDBA-9016-4EE4-84BC-04B7A3BCCA37}" presName="text" presStyleLbl="fgAcc0" presStyleIdx="5" presStyleCnt="6">
        <dgm:presLayoutVars>
          <dgm:chPref val="3"/>
        </dgm:presLayoutVars>
      </dgm:prSet>
      <dgm:spPr/>
    </dgm:pt>
    <dgm:pt modelId="{9E8B4355-619E-4315-A6A1-E8A6878EAB9A}" type="pres">
      <dgm:prSet presAssocID="{17D4EDBA-9016-4EE4-84BC-04B7A3BCCA37}" presName="hierChild2" presStyleCnt="0"/>
      <dgm:spPr/>
    </dgm:pt>
  </dgm:ptLst>
  <dgm:cxnLst>
    <dgm:cxn modelId="{BD32860B-1F07-4CE3-9224-FC3F538735AC}" srcId="{589CCDD0-D174-4922-BCBE-230ECF8B8A30}" destId="{AA7C0206-A842-446F-83C4-F4F0B3FCB6DF}" srcOrd="3" destOrd="0" parTransId="{CB4600FE-E355-4FBF-A096-2847BFAC56BA}" sibTransId="{D9E047EA-09C8-49C0-B9CF-95A9AF0460B1}"/>
    <dgm:cxn modelId="{C4430D10-B9FA-43DF-8CF9-26A4C68573F4}" type="presOf" srcId="{17D4EDBA-9016-4EE4-84BC-04B7A3BCCA37}" destId="{76E5A98D-93A0-4237-A7F8-AC5D345D1DB7}" srcOrd="0" destOrd="0" presId="urn:microsoft.com/office/officeart/2005/8/layout/hierarchy1"/>
    <dgm:cxn modelId="{CCFD8112-9F6F-43F2-B753-6F49ED32A683}" type="presOf" srcId="{36F768D5-851A-41B7-A13C-2CD13A29EF66}" destId="{65B4000A-5135-4B4E-9A20-41029E62D801}" srcOrd="0" destOrd="0" presId="urn:microsoft.com/office/officeart/2005/8/layout/hierarchy1"/>
    <dgm:cxn modelId="{4DD6E943-21BF-4394-AFBC-A13A00C6758E}" srcId="{589CCDD0-D174-4922-BCBE-230ECF8B8A30}" destId="{36F768D5-851A-41B7-A13C-2CD13A29EF66}" srcOrd="1" destOrd="0" parTransId="{30E531E0-E49A-4918-A066-C10C185206A6}" sibTransId="{D5430242-E6CB-4114-A36A-1B83FDDBD042}"/>
    <dgm:cxn modelId="{63939D87-93B3-4EE8-BC19-3E992AE64A34}" srcId="{589CCDD0-D174-4922-BCBE-230ECF8B8A30}" destId="{34747F2B-B95C-43F9-A717-8969B52D7657}" srcOrd="4" destOrd="0" parTransId="{7A0B6A1D-40EF-4ADB-B281-F2557EA7CC4A}" sibTransId="{9B7697AB-85EE-4D49-9CD1-0E8F9B1DB39F}"/>
    <dgm:cxn modelId="{A166A2BC-80BB-4124-AB98-AD8859EE41DD}" type="presOf" srcId="{589CCDD0-D174-4922-BCBE-230ECF8B8A30}" destId="{4AE15073-5B14-4E86-AB6D-A97E1907F284}" srcOrd="0" destOrd="0" presId="urn:microsoft.com/office/officeart/2005/8/layout/hierarchy1"/>
    <dgm:cxn modelId="{B3E945CC-1A96-4E7C-9121-BBC49D4C7C11}" srcId="{589CCDD0-D174-4922-BCBE-230ECF8B8A30}" destId="{17D4EDBA-9016-4EE4-84BC-04B7A3BCCA37}" srcOrd="5" destOrd="0" parTransId="{C847761C-17A2-4D00-A9CA-8AF23C481B6E}" sibTransId="{9EBE6F59-34AD-44A2-A50E-883A93439C92}"/>
    <dgm:cxn modelId="{0F6E74D7-FEF0-4B24-AF6D-CAC2A1C85C92}" srcId="{589CCDD0-D174-4922-BCBE-230ECF8B8A30}" destId="{35535079-D9F0-4A54-B8F4-DC9A9FD01868}" srcOrd="0" destOrd="0" parTransId="{6F601405-AB3A-4043-98C0-073C52F0DA48}" sibTransId="{0AD7D437-3D3F-4B08-A10D-C86661E026D8}"/>
    <dgm:cxn modelId="{0CF173DA-0892-4BE3-88CB-BD4DC01906DE}" type="presOf" srcId="{AA7C0206-A842-446F-83C4-F4F0B3FCB6DF}" destId="{36493E22-807D-448A-ABA4-0040857410FC}" srcOrd="0" destOrd="0" presId="urn:microsoft.com/office/officeart/2005/8/layout/hierarchy1"/>
    <dgm:cxn modelId="{A12499E7-7F92-42AB-BB66-A59EE00B6A8F}" type="presOf" srcId="{35535079-D9F0-4A54-B8F4-DC9A9FD01868}" destId="{197878B1-55F7-43A6-9A89-A0763421A40B}" srcOrd="0" destOrd="0" presId="urn:microsoft.com/office/officeart/2005/8/layout/hierarchy1"/>
    <dgm:cxn modelId="{D2AA3BE9-4C40-44EC-AFEB-3AFF7F575E8E}" type="presOf" srcId="{34747F2B-B95C-43F9-A717-8969B52D7657}" destId="{67384CC7-81BF-47AE-908A-E21845D78BF2}" srcOrd="0" destOrd="0" presId="urn:microsoft.com/office/officeart/2005/8/layout/hierarchy1"/>
    <dgm:cxn modelId="{BF1067F6-0CE2-4035-93B9-A57A970F7F92}" srcId="{589CCDD0-D174-4922-BCBE-230ECF8B8A30}" destId="{FB8DE7EE-2463-46DF-AB45-E523289D1702}" srcOrd="2" destOrd="0" parTransId="{DD015245-99BF-44B4-8132-F23CA675824E}" sibTransId="{1A3F07F2-AB12-47E3-9CFA-C8AC7679F09D}"/>
    <dgm:cxn modelId="{ACEF91F6-A07C-4C3E-BDB4-B777CA3D90E3}" type="presOf" srcId="{FB8DE7EE-2463-46DF-AB45-E523289D1702}" destId="{D1FE1EEB-C5DF-43BA-BAC3-9E60EBB582E3}" srcOrd="0" destOrd="0" presId="urn:microsoft.com/office/officeart/2005/8/layout/hierarchy1"/>
    <dgm:cxn modelId="{0299D28F-ECE2-4C2C-9D29-05874B1B6DA8}" type="presParOf" srcId="{4AE15073-5B14-4E86-AB6D-A97E1907F284}" destId="{04C74491-7093-487B-AAAA-F0CED594D991}" srcOrd="0" destOrd="0" presId="urn:microsoft.com/office/officeart/2005/8/layout/hierarchy1"/>
    <dgm:cxn modelId="{84D694B4-35F9-4E0C-8096-9643E2497A3D}" type="presParOf" srcId="{04C74491-7093-487B-AAAA-F0CED594D991}" destId="{C6AC3881-6661-42B6-9254-69D988E83999}" srcOrd="0" destOrd="0" presId="urn:microsoft.com/office/officeart/2005/8/layout/hierarchy1"/>
    <dgm:cxn modelId="{2FE859FF-0D19-4A9B-8751-3355D532FF72}" type="presParOf" srcId="{C6AC3881-6661-42B6-9254-69D988E83999}" destId="{FAE4F457-D762-41A8-989B-C9466FF2A9F6}" srcOrd="0" destOrd="0" presId="urn:microsoft.com/office/officeart/2005/8/layout/hierarchy1"/>
    <dgm:cxn modelId="{DBA74941-5E92-472C-AE45-E21D5EA51612}" type="presParOf" srcId="{C6AC3881-6661-42B6-9254-69D988E83999}" destId="{197878B1-55F7-43A6-9A89-A0763421A40B}" srcOrd="1" destOrd="0" presId="urn:microsoft.com/office/officeart/2005/8/layout/hierarchy1"/>
    <dgm:cxn modelId="{AF365FD2-2BDE-4EA2-8C5A-3F20DE555895}" type="presParOf" srcId="{04C74491-7093-487B-AAAA-F0CED594D991}" destId="{43DE10D9-03D9-4CC3-A008-2B100F8ED853}" srcOrd="1" destOrd="0" presId="urn:microsoft.com/office/officeart/2005/8/layout/hierarchy1"/>
    <dgm:cxn modelId="{18C0BF93-457E-481B-93AE-F71AC56BF24E}" type="presParOf" srcId="{4AE15073-5B14-4E86-AB6D-A97E1907F284}" destId="{ABEB4FA8-7351-4836-A86B-44DBAD8BF301}" srcOrd="1" destOrd="0" presId="urn:microsoft.com/office/officeart/2005/8/layout/hierarchy1"/>
    <dgm:cxn modelId="{F15E5008-FA30-4794-9363-55D06C5AB03C}" type="presParOf" srcId="{ABEB4FA8-7351-4836-A86B-44DBAD8BF301}" destId="{4CF739C6-935A-42DA-9087-1E71995FB396}" srcOrd="0" destOrd="0" presId="urn:microsoft.com/office/officeart/2005/8/layout/hierarchy1"/>
    <dgm:cxn modelId="{47D81A3C-AAC2-4E6F-9CE7-9138FA8C62F2}" type="presParOf" srcId="{4CF739C6-935A-42DA-9087-1E71995FB396}" destId="{EE706D59-604C-4DCF-B97D-B58F8FC332E8}" srcOrd="0" destOrd="0" presId="urn:microsoft.com/office/officeart/2005/8/layout/hierarchy1"/>
    <dgm:cxn modelId="{6C769A81-7758-438E-80C6-C970BABC0EC4}" type="presParOf" srcId="{4CF739C6-935A-42DA-9087-1E71995FB396}" destId="{65B4000A-5135-4B4E-9A20-41029E62D801}" srcOrd="1" destOrd="0" presId="urn:microsoft.com/office/officeart/2005/8/layout/hierarchy1"/>
    <dgm:cxn modelId="{9DFA4CD0-6B61-4426-AE2D-FEBFCFFC051D}" type="presParOf" srcId="{ABEB4FA8-7351-4836-A86B-44DBAD8BF301}" destId="{1B4A6F53-2E93-41F6-8D5C-DB1B37A5C022}" srcOrd="1" destOrd="0" presId="urn:microsoft.com/office/officeart/2005/8/layout/hierarchy1"/>
    <dgm:cxn modelId="{3F54FB8A-15C5-49C9-BA26-E565FAD68B58}" type="presParOf" srcId="{4AE15073-5B14-4E86-AB6D-A97E1907F284}" destId="{3C01E193-47FE-4B02-A8D6-A6ECE82B47C7}" srcOrd="2" destOrd="0" presId="urn:microsoft.com/office/officeart/2005/8/layout/hierarchy1"/>
    <dgm:cxn modelId="{EAF51C13-01FA-4635-941A-BB1E2656B55E}" type="presParOf" srcId="{3C01E193-47FE-4B02-A8D6-A6ECE82B47C7}" destId="{C9703065-1C17-4892-8C42-79FF35551195}" srcOrd="0" destOrd="0" presId="urn:microsoft.com/office/officeart/2005/8/layout/hierarchy1"/>
    <dgm:cxn modelId="{56B3166A-7363-435F-A710-4A01DE3318A0}" type="presParOf" srcId="{C9703065-1C17-4892-8C42-79FF35551195}" destId="{3A85E7E8-0959-44C1-A53C-86C3601AC69C}" srcOrd="0" destOrd="0" presId="urn:microsoft.com/office/officeart/2005/8/layout/hierarchy1"/>
    <dgm:cxn modelId="{9E8977C5-EA38-45DD-B80D-3818F210AB65}" type="presParOf" srcId="{C9703065-1C17-4892-8C42-79FF35551195}" destId="{D1FE1EEB-C5DF-43BA-BAC3-9E60EBB582E3}" srcOrd="1" destOrd="0" presId="urn:microsoft.com/office/officeart/2005/8/layout/hierarchy1"/>
    <dgm:cxn modelId="{5450D497-6B47-41D4-9B62-63A8C4869839}" type="presParOf" srcId="{3C01E193-47FE-4B02-A8D6-A6ECE82B47C7}" destId="{626B68DD-C8FE-43DB-ADE5-E4376DDC7991}" srcOrd="1" destOrd="0" presId="urn:microsoft.com/office/officeart/2005/8/layout/hierarchy1"/>
    <dgm:cxn modelId="{703F803F-4DEA-4EC1-9937-C76B394F7F96}" type="presParOf" srcId="{4AE15073-5B14-4E86-AB6D-A97E1907F284}" destId="{80285974-2735-419D-9B4E-940FF25868E8}" srcOrd="3" destOrd="0" presId="urn:microsoft.com/office/officeart/2005/8/layout/hierarchy1"/>
    <dgm:cxn modelId="{EDE60BBB-3B03-48BF-9CA6-595A35FFD294}" type="presParOf" srcId="{80285974-2735-419D-9B4E-940FF25868E8}" destId="{D27064A1-CCDC-4792-A382-997DD9AF6D1E}" srcOrd="0" destOrd="0" presId="urn:microsoft.com/office/officeart/2005/8/layout/hierarchy1"/>
    <dgm:cxn modelId="{569294B2-CBAF-439B-9289-6E313D418344}" type="presParOf" srcId="{D27064A1-CCDC-4792-A382-997DD9AF6D1E}" destId="{88A6A4E2-6F3C-4601-8155-81F15E3E1396}" srcOrd="0" destOrd="0" presId="urn:microsoft.com/office/officeart/2005/8/layout/hierarchy1"/>
    <dgm:cxn modelId="{C0D6F7D6-1EF1-4C09-9AA4-2DCF4E2479E1}" type="presParOf" srcId="{D27064A1-CCDC-4792-A382-997DD9AF6D1E}" destId="{36493E22-807D-448A-ABA4-0040857410FC}" srcOrd="1" destOrd="0" presId="urn:microsoft.com/office/officeart/2005/8/layout/hierarchy1"/>
    <dgm:cxn modelId="{5E436177-E46A-4235-9CFA-5E279BB1F4DA}" type="presParOf" srcId="{80285974-2735-419D-9B4E-940FF25868E8}" destId="{67DE7A32-1D64-4984-94E8-8FE4B6DAB94B}" srcOrd="1" destOrd="0" presId="urn:microsoft.com/office/officeart/2005/8/layout/hierarchy1"/>
    <dgm:cxn modelId="{15EB290B-3ABE-49B2-BB10-1A4282E38DF2}" type="presParOf" srcId="{4AE15073-5B14-4E86-AB6D-A97E1907F284}" destId="{2A8D352E-09B8-4DEE-B992-B5818F33E15E}" srcOrd="4" destOrd="0" presId="urn:microsoft.com/office/officeart/2005/8/layout/hierarchy1"/>
    <dgm:cxn modelId="{0530D7A3-5970-47FF-8D18-7D61F124B650}" type="presParOf" srcId="{2A8D352E-09B8-4DEE-B992-B5818F33E15E}" destId="{C9144457-5E33-4437-8B60-09E0B5DC25DD}" srcOrd="0" destOrd="0" presId="urn:microsoft.com/office/officeart/2005/8/layout/hierarchy1"/>
    <dgm:cxn modelId="{CFD5F2B3-9D2A-4395-98EA-0F783E7F8721}" type="presParOf" srcId="{C9144457-5E33-4437-8B60-09E0B5DC25DD}" destId="{04F11321-1EE0-4565-8BE0-4D7035C95368}" srcOrd="0" destOrd="0" presId="urn:microsoft.com/office/officeart/2005/8/layout/hierarchy1"/>
    <dgm:cxn modelId="{D287D9B0-CFA1-4231-8839-72143AD5ADFF}" type="presParOf" srcId="{C9144457-5E33-4437-8B60-09E0B5DC25DD}" destId="{67384CC7-81BF-47AE-908A-E21845D78BF2}" srcOrd="1" destOrd="0" presId="urn:microsoft.com/office/officeart/2005/8/layout/hierarchy1"/>
    <dgm:cxn modelId="{C904D42D-FF33-45A2-BC7D-A0470FD27F01}" type="presParOf" srcId="{2A8D352E-09B8-4DEE-B992-B5818F33E15E}" destId="{54B7C93C-3A3E-4877-9814-B32703A99E96}" srcOrd="1" destOrd="0" presId="urn:microsoft.com/office/officeart/2005/8/layout/hierarchy1"/>
    <dgm:cxn modelId="{6D0EB609-619B-4BF9-9DF9-A98E4C3FA95A}" type="presParOf" srcId="{4AE15073-5B14-4E86-AB6D-A97E1907F284}" destId="{DE90C9C2-1CFF-4DA6-BD8E-91AA2A6983ED}" srcOrd="5" destOrd="0" presId="urn:microsoft.com/office/officeart/2005/8/layout/hierarchy1"/>
    <dgm:cxn modelId="{01EFE84B-A242-4C3B-933B-F4A3631F1823}" type="presParOf" srcId="{DE90C9C2-1CFF-4DA6-BD8E-91AA2A6983ED}" destId="{5FC2AEF2-7F0F-47D9-A99B-65A3B95FF6FD}" srcOrd="0" destOrd="0" presId="urn:microsoft.com/office/officeart/2005/8/layout/hierarchy1"/>
    <dgm:cxn modelId="{8861825D-A4F4-4F36-9B82-95B36C2B96B0}" type="presParOf" srcId="{5FC2AEF2-7F0F-47D9-A99B-65A3B95FF6FD}" destId="{6AA0B275-0DA9-4E38-B1A5-5C71E73A31A7}" srcOrd="0" destOrd="0" presId="urn:microsoft.com/office/officeart/2005/8/layout/hierarchy1"/>
    <dgm:cxn modelId="{03C276E6-0877-465A-8598-A40414EA79D7}" type="presParOf" srcId="{5FC2AEF2-7F0F-47D9-A99B-65A3B95FF6FD}" destId="{76E5A98D-93A0-4237-A7F8-AC5D345D1DB7}" srcOrd="1" destOrd="0" presId="urn:microsoft.com/office/officeart/2005/8/layout/hierarchy1"/>
    <dgm:cxn modelId="{CB91407D-2E82-4AA1-92F3-9310BBF0C4D5}" type="presParOf" srcId="{DE90C9C2-1CFF-4DA6-BD8E-91AA2A6983ED}" destId="{9E8B4355-619E-4315-A6A1-E8A6878EAB9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9CCDD0-D174-4922-BCBE-230ECF8B8A30}" type="doc">
      <dgm:prSet loTypeId="urn:microsoft.com/office/officeart/2005/8/layout/hierarchy1" loCatId="hierarchy" qsTypeId="urn:microsoft.com/office/officeart/2005/8/quickstyle/simple5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35535079-D9F0-4A54-B8F4-DC9A9FD01868}">
      <dgm:prSet/>
      <dgm:spPr/>
      <dgm:t>
        <a:bodyPr/>
        <a:lstStyle/>
        <a:p>
          <a:r>
            <a:rPr lang="nb-NO" dirty="0"/>
            <a:t>Definisjoner</a:t>
          </a:r>
          <a:endParaRPr lang="en-US" dirty="0"/>
        </a:p>
      </dgm:t>
    </dgm:pt>
    <dgm:pt modelId="{6F601405-AB3A-4043-98C0-073C52F0DA48}" type="parTrans" cxnId="{0F6E74D7-FEF0-4B24-AF6D-CAC2A1C85C92}">
      <dgm:prSet/>
      <dgm:spPr/>
      <dgm:t>
        <a:bodyPr/>
        <a:lstStyle/>
        <a:p>
          <a:endParaRPr lang="en-US"/>
        </a:p>
      </dgm:t>
    </dgm:pt>
    <dgm:pt modelId="{0AD7D437-3D3F-4B08-A10D-C86661E026D8}" type="sibTrans" cxnId="{0F6E74D7-FEF0-4B24-AF6D-CAC2A1C85C92}">
      <dgm:prSet/>
      <dgm:spPr/>
      <dgm:t>
        <a:bodyPr/>
        <a:lstStyle/>
        <a:p>
          <a:endParaRPr lang="en-US"/>
        </a:p>
      </dgm:t>
    </dgm:pt>
    <dgm:pt modelId="{36F768D5-851A-41B7-A13C-2CD13A29EF66}">
      <dgm:prSet/>
      <dgm:spPr/>
      <dgm:t>
        <a:bodyPr/>
        <a:lstStyle/>
        <a:p>
          <a:r>
            <a:rPr lang="nb-NO"/>
            <a:t>Visualisering</a:t>
          </a:r>
          <a:endParaRPr lang="en-US"/>
        </a:p>
      </dgm:t>
    </dgm:pt>
    <dgm:pt modelId="{30E531E0-E49A-4918-A066-C10C185206A6}" type="parTrans" cxnId="{4DD6E943-21BF-4394-AFBC-A13A00C6758E}">
      <dgm:prSet/>
      <dgm:spPr/>
      <dgm:t>
        <a:bodyPr/>
        <a:lstStyle/>
        <a:p>
          <a:endParaRPr lang="en-US"/>
        </a:p>
      </dgm:t>
    </dgm:pt>
    <dgm:pt modelId="{D5430242-E6CB-4114-A36A-1B83FDDBD042}" type="sibTrans" cxnId="{4DD6E943-21BF-4394-AFBC-A13A00C6758E}">
      <dgm:prSet/>
      <dgm:spPr/>
      <dgm:t>
        <a:bodyPr/>
        <a:lstStyle/>
        <a:p>
          <a:endParaRPr lang="en-US"/>
        </a:p>
      </dgm:t>
    </dgm:pt>
    <dgm:pt modelId="{FB8DE7EE-2463-46DF-AB45-E523289D1702}">
      <dgm:prSet/>
      <dgm:spPr/>
      <dgm:t>
        <a:bodyPr/>
        <a:lstStyle/>
        <a:p>
          <a:r>
            <a:rPr lang="nb-NO"/>
            <a:t>Startkull</a:t>
          </a:r>
          <a:endParaRPr lang="en-US"/>
        </a:p>
      </dgm:t>
    </dgm:pt>
    <dgm:pt modelId="{DD015245-99BF-44B4-8132-F23CA675824E}" type="parTrans" cxnId="{BF1067F6-0CE2-4035-93B9-A57A970F7F92}">
      <dgm:prSet/>
      <dgm:spPr/>
      <dgm:t>
        <a:bodyPr/>
        <a:lstStyle/>
        <a:p>
          <a:endParaRPr lang="en-US"/>
        </a:p>
      </dgm:t>
    </dgm:pt>
    <dgm:pt modelId="{1A3F07F2-AB12-47E3-9CFA-C8AC7679F09D}" type="sibTrans" cxnId="{BF1067F6-0CE2-4035-93B9-A57A970F7F92}">
      <dgm:prSet/>
      <dgm:spPr/>
      <dgm:t>
        <a:bodyPr/>
        <a:lstStyle/>
        <a:p>
          <a:endParaRPr lang="en-US"/>
        </a:p>
      </dgm:t>
    </dgm:pt>
    <dgm:pt modelId="{AA7C0206-A842-446F-83C4-F4F0B3FCB6DF}">
      <dgm:prSet/>
      <dgm:spPr/>
      <dgm:t>
        <a:bodyPr/>
        <a:lstStyle/>
        <a:p>
          <a:r>
            <a:rPr lang="nb-NO"/>
            <a:t>Tidsbruk</a:t>
          </a:r>
          <a:endParaRPr lang="en-US"/>
        </a:p>
      </dgm:t>
    </dgm:pt>
    <dgm:pt modelId="{CB4600FE-E355-4FBF-A096-2847BFAC56BA}" type="parTrans" cxnId="{BD32860B-1F07-4CE3-9224-FC3F538735AC}">
      <dgm:prSet/>
      <dgm:spPr/>
      <dgm:t>
        <a:bodyPr/>
        <a:lstStyle/>
        <a:p>
          <a:endParaRPr lang="en-US"/>
        </a:p>
      </dgm:t>
    </dgm:pt>
    <dgm:pt modelId="{D9E047EA-09C8-49C0-B9CF-95A9AF0460B1}" type="sibTrans" cxnId="{BD32860B-1F07-4CE3-9224-FC3F538735AC}">
      <dgm:prSet/>
      <dgm:spPr/>
      <dgm:t>
        <a:bodyPr/>
        <a:lstStyle/>
        <a:p>
          <a:endParaRPr lang="en-US"/>
        </a:p>
      </dgm:t>
    </dgm:pt>
    <dgm:pt modelId="{34747F2B-B95C-43F9-A717-8969B52D7657}">
      <dgm:prSet/>
      <dgm:spPr/>
      <dgm:t>
        <a:bodyPr/>
        <a:lstStyle/>
        <a:p>
          <a:r>
            <a:rPr lang="nb-NO"/>
            <a:t>Formidling</a:t>
          </a:r>
          <a:endParaRPr lang="en-US"/>
        </a:p>
      </dgm:t>
    </dgm:pt>
    <dgm:pt modelId="{7A0B6A1D-40EF-4ADB-B281-F2557EA7CC4A}" type="parTrans" cxnId="{63939D87-93B3-4EE8-BC19-3E992AE64A34}">
      <dgm:prSet/>
      <dgm:spPr/>
      <dgm:t>
        <a:bodyPr/>
        <a:lstStyle/>
        <a:p>
          <a:endParaRPr lang="en-US"/>
        </a:p>
      </dgm:t>
    </dgm:pt>
    <dgm:pt modelId="{9B7697AB-85EE-4D49-9CD1-0E8F9B1DB39F}" type="sibTrans" cxnId="{63939D87-93B3-4EE8-BC19-3E992AE64A34}">
      <dgm:prSet/>
      <dgm:spPr/>
      <dgm:t>
        <a:bodyPr/>
        <a:lstStyle/>
        <a:p>
          <a:endParaRPr lang="en-US"/>
        </a:p>
      </dgm:t>
    </dgm:pt>
    <dgm:pt modelId="{17D4EDBA-9016-4EE4-84BC-04B7A3BCCA37}">
      <dgm:prSet/>
      <dgm:spPr/>
      <dgm:t>
        <a:bodyPr/>
        <a:lstStyle/>
        <a:p>
          <a:r>
            <a:rPr lang="nb-NO"/>
            <a:t>Pilotprosjekt</a:t>
          </a:r>
          <a:endParaRPr lang="en-US"/>
        </a:p>
      </dgm:t>
    </dgm:pt>
    <dgm:pt modelId="{C847761C-17A2-4D00-A9CA-8AF23C481B6E}" type="parTrans" cxnId="{B3E945CC-1A96-4E7C-9121-BBC49D4C7C11}">
      <dgm:prSet/>
      <dgm:spPr/>
      <dgm:t>
        <a:bodyPr/>
        <a:lstStyle/>
        <a:p>
          <a:endParaRPr lang="en-US"/>
        </a:p>
      </dgm:t>
    </dgm:pt>
    <dgm:pt modelId="{9EBE6F59-34AD-44A2-A50E-883A93439C92}" type="sibTrans" cxnId="{B3E945CC-1A96-4E7C-9121-BBC49D4C7C11}">
      <dgm:prSet/>
      <dgm:spPr/>
      <dgm:t>
        <a:bodyPr/>
        <a:lstStyle/>
        <a:p>
          <a:endParaRPr lang="en-US"/>
        </a:p>
      </dgm:t>
    </dgm:pt>
    <dgm:pt modelId="{4AE15073-5B14-4E86-AB6D-A97E1907F284}" type="pres">
      <dgm:prSet presAssocID="{589CCDD0-D174-4922-BCBE-230ECF8B8A3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4C74491-7093-487B-AAAA-F0CED594D991}" type="pres">
      <dgm:prSet presAssocID="{35535079-D9F0-4A54-B8F4-DC9A9FD01868}" presName="hierRoot1" presStyleCnt="0"/>
      <dgm:spPr/>
    </dgm:pt>
    <dgm:pt modelId="{C6AC3881-6661-42B6-9254-69D988E83999}" type="pres">
      <dgm:prSet presAssocID="{35535079-D9F0-4A54-B8F4-DC9A9FD01868}" presName="composite" presStyleCnt="0"/>
      <dgm:spPr/>
    </dgm:pt>
    <dgm:pt modelId="{FAE4F457-D762-41A8-989B-C9466FF2A9F6}" type="pres">
      <dgm:prSet presAssocID="{35535079-D9F0-4A54-B8F4-DC9A9FD01868}" presName="background" presStyleLbl="node0" presStyleIdx="0" presStyleCnt="6"/>
      <dgm:spPr>
        <a:solidFill>
          <a:srgbClr val="0070C0"/>
        </a:solidFill>
      </dgm:spPr>
    </dgm:pt>
    <dgm:pt modelId="{197878B1-55F7-43A6-9A89-A0763421A40B}" type="pres">
      <dgm:prSet presAssocID="{35535079-D9F0-4A54-B8F4-DC9A9FD01868}" presName="text" presStyleLbl="fgAcc0" presStyleIdx="0" presStyleCnt="6">
        <dgm:presLayoutVars>
          <dgm:chPref val="3"/>
        </dgm:presLayoutVars>
      </dgm:prSet>
      <dgm:spPr/>
    </dgm:pt>
    <dgm:pt modelId="{43DE10D9-03D9-4CC3-A008-2B100F8ED853}" type="pres">
      <dgm:prSet presAssocID="{35535079-D9F0-4A54-B8F4-DC9A9FD01868}" presName="hierChild2" presStyleCnt="0"/>
      <dgm:spPr/>
    </dgm:pt>
    <dgm:pt modelId="{ABEB4FA8-7351-4836-A86B-44DBAD8BF301}" type="pres">
      <dgm:prSet presAssocID="{36F768D5-851A-41B7-A13C-2CD13A29EF66}" presName="hierRoot1" presStyleCnt="0"/>
      <dgm:spPr/>
    </dgm:pt>
    <dgm:pt modelId="{4CF739C6-935A-42DA-9087-1E71995FB396}" type="pres">
      <dgm:prSet presAssocID="{36F768D5-851A-41B7-A13C-2CD13A29EF66}" presName="composite" presStyleCnt="0"/>
      <dgm:spPr/>
    </dgm:pt>
    <dgm:pt modelId="{EE706D59-604C-4DCF-B97D-B58F8FC332E8}" type="pres">
      <dgm:prSet presAssocID="{36F768D5-851A-41B7-A13C-2CD13A29EF66}" presName="background" presStyleLbl="node0" presStyleIdx="1" presStyleCnt="6"/>
      <dgm:spPr>
        <a:solidFill>
          <a:srgbClr val="0070C0"/>
        </a:solidFill>
      </dgm:spPr>
    </dgm:pt>
    <dgm:pt modelId="{65B4000A-5135-4B4E-9A20-41029E62D801}" type="pres">
      <dgm:prSet presAssocID="{36F768D5-851A-41B7-A13C-2CD13A29EF66}" presName="text" presStyleLbl="fgAcc0" presStyleIdx="1" presStyleCnt="6">
        <dgm:presLayoutVars>
          <dgm:chPref val="3"/>
        </dgm:presLayoutVars>
      </dgm:prSet>
      <dgm:spPr/>
    </dgm:pt>
    <dgm:pt modelId="{1B4A6F53-2E93-41F6-8D5C-DB1B37A5C022}" type="pres">
      <dgm:prSet presAssocID="{36F768D5-851A-41B7-A13C-2CD13A29EF66}" presName="hierChild2" presStyleCnt="0"/>
      <dgm:spPr/>
    </dgm:pt>
    <dgm:pt modelId="{3C01E193-47FE-4B02-A8D6-A6ECE82B47C7}" type="pres">
      <dgm:prSet presAssocID="{FB8DE7EE-2463-46DF-AB45-E523289D1702}" presName="hierRoot1" presStyleCnt="0"/>
      <dgm:spPr/>
    </dgm:pt>
    <dgm:pt modelId="{C9703065-1C17-4892-8C42-79FF35551195}" type="pres">
      <dgm:prSet presAssocID="{FB8DE7EE-2463-46DF-AB45-E523289D1702}" presName="composite" presStyleCnt="0"/>
      <dgm:spPr/>
    </dgm:pt>
    <dgm:pt modelId="{3A85E7E8-0959-44C1-A53C-86C3601AC69C}" type="pres">
      <dgm:prSet presAssocID="{FB8DE7EE-2463-46DF-AB45-E523289D1702}" presName="background" presStyleLbl="node0" presStyleIdx="2" presStyleCnt="6"/>
      <dgm:spPr>
        <a:solidFill>
          <a:srgbClr val="0070C0"/>
        </a:solidFill>
      </dgm:spPr>
    </dgm:pt>
    <dgm:pt modelId="{D1FE1EEB-C5DF-43BA-BAC3-9E60EBB582E3}" type="pres">
      <dgm:prSet presAssocID="{FB8DE7EE-2463-46DF-AB45-E523289D1702}" presName="text" presStyleLbl="fgAcc0" presStyleIdx="2" presStyleCnt="6">
        <dgm:presLayoutVars>
          <dgm:chPref val="3"/>
        </dgm:presLayoutVars>
      </dgm:prSet>
      <dgm:spPr/>
    </dgm:pt>
    <dgm:pt modelId="{626B68DD-C8FE-43DB-ADE5-E4376DDC7991}" type="pres">
      <dgm:prSet presAssocID="{FB8DE7EE-2463-46DF-AB45-E523289D1702}" presName="hierChild2" presStyleCnt="0"/>
      <dgm:spPr/>
    </dgm:pt>
    <dgm:pt modelId="{80285974-2735-419D-9B4E-940FF25868E8}" type="pres">
      <dgm:prSet presAssocID="{AA7C0206-A842-446F-83C4-F4F0B3FCB6DF}" presName="hierRoot1" presStyleCnt="0"/>
      <dgm:spPr/>
    </dgm:pt>
    <dgm:pt modelId="{D27064A1-CCDC-4792-A382-997DD9AF6D1E}" type="pres">
      <dgm:prSet presAssocID="{AA7C0206-A842-446F-83C4-F4F0B3FCB6DF}" presName="composite" presStyleCnt="0"/>
      <dgm:spPr/>
    </dgm:pt>
    <dgm:pt modelId="{88A6A4E2-6F3C-4601-8155-81F15E3E1396}" type="pres">
      <dgm:prSet presAssocID="{AA7C0206-A842-446F-83C4-F4F0B3FCB6DF}" presName="background" presStyleLbl="node0" presStyleIdx="3" presStyleCnt="6"/>
      <dgm:spPr>
        <a:solidFill>
          <a:srgbClr val="0070C0"/>
        </a:solidFill>
      </dgm:spPr>
    </dgm:pt>
    <dgm:pt modelId="{36493E22-807D-448A-ABA4-0040857410FC}" type="pres">
      <dgm:prSet presAssocID="{AA7C0206-A842-446F-83C4-F4F0B3FCB6DF}" presName="text" presStyleLbl="fgAcc0" presStyleIdx="3" presStyleCnt="6">
        <dgm:presLayoutVars>
          <dgm:chPref val="3"/>
        </dgm:presLayoutVars>
      </dgm:prSet>
      <dgm:spPr/>
    </dgm:pt>
    <dgm:pt modelId="{67DE7A32-1D64-4984-94E8-8FE4B6DAB94B}" type="pres">
      <dgm:prSet presAssocID="{AA7C0206-A842-446F-83C4-F4F0B3FCB6DF}" presName="hierChild2" presStyleCnt="0"/>
      <dgm:spPr/>
    </dgm:pt>
    <dgm:pt modelId="{2A8D352E-09B8-4DEE-B992-B5818F33E15E}" type="pres">
      <dgm:prSet presAssocID="{34747F2B-B95C-43F9-A717-8969B52D7657}" presName="hierRoot1" presStyleCnt="0"/>
      <dgm:spPr/>
    </dgm:pt>
    <dgm:pt modelId="{C9144457-5E33-4437-8B60-09E0B5DC25DD}" type="pres">
      <dgm:prSet presAssocID="{34747F2B-B95C-43F9-A717-8969B52D7657}" presName="composite" presStyleCnt="0"/>
      <dgm:spPr/>
    </dgm:pt>
    <dgm:pt modelId="{04F11321-1EE0-4565-8BE0-4D7035C95368}" type="pres">
      <dgm:prSet presAssocID="{34747F2B-B95C-43F9-A717-8969B52D7657}" presName="background" presStyleLbl="node0" presStyleIdx="4" presStyleCnt="6"/>
      <dgm:spPr>
        <a:solidFill>
          <a:srgbClr val="0070C0"/>
        </a:solidFill>
      </dgm:spPr>
    </dgm:pt>
    <dgm:pt modelId="{67384CC7-81BF-47AE-908A-E21845D78BF2}" type="pres">
      <dgm:prSet presAssocID="{34747F2B-B95C-43F9-A717-8969B52D7657}" presName="text" presStyleLbl="fgAcc0" presStyleIdx="4" presStyleCnt="6">
        <dgm:presLayoutVars>
          <dgm:chPref val="3"/>
        </dgm:presLayoutVars>
      </dgm:prSet>
      <dgm:spPr/>
    </dgm:pt>
    <dgm:pt modelId="{54B7C93C-3A3E-4877-9814-B32703A99E96}" type="pres">
      <dgm:prSet presAssocID="{34747F2B-B95C-43F9-A717-8969B52D7657}" presName="hierChild2" presStyleCnt="0"/>
      <dgm:spPr/>
    </dgm:pt>
    <dgm:pt modelId="{DE90C9C2-1CFF-4DA6-BD8E-91AA2A6983ED}" type="pres">
      <dgm:prSet presAssocID="{17D4EDBA-9016-4EE4-84BC-04B7A3BCCA37}" presName="hierRoot1" presStyleCnt="0"/>
      <dgm:spPr/>
    </dgm:pt>
    <dgm:pt modelId="{5FC2AEF2-7F0F-47D9-A99B-65A3B95FF6FD}" type="pres">
      <dgm:prSet presAssocID="{17D4EDBA-9016-4EE4-84BC-04B7A3BCCA37}" presName="composite" presStyleCnt="0"/>
      <dgm:spPr/>
    </dgm:pt>
    <dgm:pt modelId="{6AA0B275-0DA9-4E38-B1A5-5C71E73A31A7}" type="pres">
      <dgm:prSet presAssocID="{17D4EDBA-9016-4EE4-84BC-04B7A3BCCA37}" presName="background" presStyleLbl="node0" presStyleIdx="5" presStyleCnt="6"/>
      <dgm:spPr>
        <a:solidFill>
          <a:srgbClr val="0070C0"/>
        </a:solidFill>
      </dgm:spPr>
    </dgm:pt>
    <dgm:pt modelId="{76E5A98D-93A0-4237-A7F8-AC5D345D1DB7}" type="pres">
      <dgm:prSet presAssocID="{17D4EDBA-9016-4EE4-84BC-04B7A3BCCA37}" presName="text" presStyleLbl="fgAcc0" presStyleIdx="5" presStyleCnt="6">
        <dgm:presLayoutVars>
          <dgm:chPref val="3"/>
        </dgm:presLayoutVars>
      </dgm:prSet>
      <dgm:spPr/>
    </dgm:pt>
    <dgm:pt modelId="{9E8B4355-619E-4315-A6A1-E8A6878EAB9A}" type="pres">
      <dgm:prSet presAssocID="{17D4EDBA-9016-4EE4-84BC-04B7A3BCCA37}" presName="hierChild2" presStyleCnt="0"/>
      <dgm:spPr/>
    </dgm:pt>
  </dgm:ptLst>
  <dgm:cxnLst>
    <dgm:cxn modelId="{BD32860B-1F07-4CE3-9224-FC3F538735AC}" srcId="{589CCDD0-D174-4922-BCBE-230ECF8B8A30}" destId="{AA7C0206-A842-446F-83C4-F4F0B3FCB6DF}" srcOrd="3" destOrd="0" parTransId="{CB4600FE-E355-4FBF-A096-2847BFAC56BA}" sibTransId="{D9E047EA-09C8-49C0-B9CF-95A9AF0460B1}"/>
    <dgm:cxn modelId="{C4430D10-B9FA-43DF-8CF9-26A4C68573F4}" type="presOf" srcId="{17D4EDBA-9016-4EE4-84BC-04B7A3BCCA37}" destId="{76E5A98D-93A0-4237-A7F8-AC5D345D1DB7}" srcOrd="0" destOrd="0" presId="urn:microsoft.com/office/officeart/2005/8/layout/hierarchy1"/>
    <dgm:cxn modelId="{CCFD8112-9F6F-43F2-B753-6F49ED32A683}" type="presOf" srcId="{36F768D5-851A-41B7-A13C-2CD13A29EF66}" destId="{65B4000A-5135-4B4E-9A20-41029E62D801}" srcOrd="0" destOrd="0" presId="urn:microsoft.com/office/officeart/2005/8/layout/hierarchy1"/>
    <dgm:cxn modelId="{4DD6E943-21BF-4394-AFBC-A13A00C6758E}" srcId="{589CCDD0-D174-4922-BCBE-230ECF8B8A30}" destId="{36F768D5-851A-41B7-A13C-2CD13A29EF66}" srcOrd="1" destOrd="0" parTransId="{30E531E0-E49A-4918-A066-C10C185206A6}" sibTransId="{D5430242-E6CB-4114-A36A-1B83FDDBD042}"/>
    <dgm:cxn modelId="{63939D87-93B3-4EE8-BC19-3E992AE64A34}" srcId="{589CCDD0-D174-4922-BCBE-230ECF8B8A30}" destId="{34747F2B-B95C-43F9-A717-8969B52D7657}" srcOrd="4" destOrd="0" parTransId="{7A0B6A1D-40EF-4ADB-B281-F2557EA7CC4A}" sibTransId="{9B7697AB-85EE-4D49-9CD1-0E8F9B1DB39F}"/>
    <dgm:cxn modelId="{A166A2BC-80BB-4124-AB98-AD8859EE41DD}" type="presOf" srcId="{589CCDD0-D174-4922-BCBE-230ECF8B8A30}" destId="{4AE15073-5B14-4E86-AB6D-A97E1907F284}" srcOrd="0" destOrd="0" presId="urn:microsoft.com/office/officeart/2005/8/layout/hierarchy1"/>
    <dgm:cxn modelId="{B3E945CC-1A96-4E7C-9121-BBC49D4C7C11}" srcId="{589CCDD0-D174-4922-BCBE-230ECF8B8A30}" destId="{17D4EDBA-9016-4EE4-84BC-04B7A3BCCA37}" srcOrd="5" destOrd="0" parTransId="{C847761C-17A2-4D00-A9CA-8AF23C481B6E}" sibTransId="{9EBE6F59-34AD-44A2-A50E-883A93439C92}"/>
    <dgm:cxn modelId="{0F6E74D7-FEF0-4B24-AF6D-CAC2A1C85C92}" srcId="{589CCDD0-D174-4922-BCBE-230ECF8B8A30}" destId="{35535079-D9F0-4A54-B8F4-DC9A9FD01868}" srcOrd="0" destOrd="0" parTransId="{6F601405-AB3A-4043-98C0-073C52F0DA48}" sibTransId="{0AD7D437-3D3F-4B08-A10D-C86661E026D8}"/>
    <dgm:cxn modelId="{0CF173DA-0892-4BE3-88CB-BD4DC01906DE}" type="presOf" srcId="{AA7C0206-A842-446F-83C4-F4F0B3FCB6DF}" destId="{36493E22-807D-448A-ABA4-0040857410FC}" srcOrd="0" destOrd="0" presId="urn:microsoft.com/office/officeart/2005/8/layout/hierarchy1"/>
    <dgm:cxn modelId="{A12499E7-7F92-42AB-BB66-A59EE00B6A8F}" type="presOf" srcId="{35535079-D9F0-4A54-B8F4-DC9A9FD01868}" destId="{197878B1-55F7-43A6-9A89-A0763421A40B}" srcOrd="0" destOrd="0" presId="urn:microsoft.com/office/officeart/2005/8/layout/hierarchy1"/>
    <dgm:cxn modelId="{D2AA3BE9-4C40-44EC-AFEB-3AFF7F575E8E}" type="presOf" srcId="{34747F2B-B95C-43F9-A717-8969B52D7657}" destId="{67384CC7-81BF-47AE-908A-E21845D78BF2}" srcOrd="0" destOrd="0" presId="urn:microsoft.com/office/officeart/2005/8/layout/hierarchy1"/>
    <dgm:cxn modelId="{BF1067F6-0CE2-4035-93B9-A57A970F7F92}" srcId="{589CCDD0-D174-4922-BCBE-230ECF8B8A30}" destId="{FB8DE7EE-2463-46DF-AB45-E523289D1702}" srcOrd="2" destOrd="0" parTransId="{DD015245-99BF-44B4-8132-F23CA675824E}" sibTransId="{1A3F07F2-AB12-47E3-9CFA-C8AC7679F09D}"/>
    <dgm:cxn modelId="{ACEF91F6-A07C-4C3E-BDB4-B777CA3D90E3}" type="presOf" srcId="{FB8DE7EE-2463-46DF-AB45-E523289D1702}" destId="{D1FE1EEB-C5DF-43BA-BAC3-9E60EBB582E3}" srcOrd="0" destOrd="0" presId="urn:microsoft.com/office/officeart/2005/8/layout/hierarchy1"/>
    <dgm:cxn modelId="{0299D28F-ECE2-4C2C-9D29-05874B1B6DA8}" type="presParOf" srcId="{4AE15073-5B14-4E86-AB6D-A97E1907F284}" destId="{04C74491-7093-487B-AAAA-F0CED594D991}" srcOrd="0" destOrd="0" presId="urn:microsoft.com/office/officeart/2005/8/layout/hierarchy1"/>
    <dgm:cxn modelId="{84D694B4-35F9-4E0C-8096-9643E2497A3D}" type="presParOf" srcId="{04C74491-7093-487B-AAAA-F0CED594D991}" destId="{C6AC3881-6661-42B6-9254-69D988E83999}" srcOrd="0" destOrd="0" presId="urn:microsoft.com/office/officeart/2005/8/layout/hierarchy1"/>
    <dgm:cxn modelId="{2FE859FF-0D19-4A9B-8751-3355D532FF72}" type="presParOf" srcId="{C6AC3881-6661-42B6-9254-69D988E83999}" destId="{FAE4F457-D762-41A8-989B-C9466FF2A9F6}" srcOrd="0" destOrd="0" presId="urn:microsoft.com/office/officeart/2005/8/layout/hierarchy1"/>
    <dgm:cxn modelId="{DBA74941-5E92-472C-AE45-E21D5EA51612}" type="presParOf" srcId="{C6AC3881-6661-42B6-9254-69D988E83999}" destId="{197878B1-55F7-43A6-9A89-A0763421A40B}" srcOrd="1" destOrd="0" presId="urn:microsoft.com/office/officeart/2005/8/layout/hierarchy1"/>
    <dgm:cxn modelId="{AF365FD2-2BDE-4EA2-8C5A-3F20DE555895}" type="presParOf" srcId="{04C74491-7093-487B-AAAA-F0CED594D991}" destId="{43DE10D9-03D9-4CC3-A008-2B100F8ED853}" srcOrd="1" destOrd="0" presId="urn:microsoft.com/office/officeart/2005/8/layout/hierarchy1"/>
    <dgm:cxn modelId="{18C0BF93-457E-481B-93AE-F71AC56BF24E}" type="presParOf" srcId="{4AE15073-5B14-4E86-AB6D-A97E1907F284}" destId="{ABEB4FA8-7351-4836-A86B-44DBAD8BF301}" srcOrd="1" destOrd="0" presId="urn:microsoft.com/office/officeart/2005/8/layout/hierarchy1"/>
    <dgm:cxn modelId="{F15E5008-FA30-4794-9363-55D06C5AB03C}" type="presParOf" srcId="{ABEB4FA8-7351-4836-A86B-44DBAD8BF301}" destId="{4CF739C6-935A-42DA-9087-1E71995FB396}" srcOrd="0" destOrd="0" presId="urn:microsoft.com/office/officeart/2005/8/layout/hierarchy1"/>
    <dgm:cxn modelId="{47D81A3C-AAC2-4E6F-9CE7-9138FA8C62F2}" type="presParOf" srcId="{4CF739C6-935A-42DA-9087-1E71995FB396}" destId="{EE706D59-604C-4DCF-B97D-B58F8FC332E8}" srcOrd="0" destOrd="0" presId="urn:microsoft.com/office/officeart/2005/8/layout/hierarchy1"/>
    <dgm:cxn modelId="{6C769A81-7758-438E-80C6-C970BABC0EC4}" type="presParOf" srcId="{4CF739C6-935A-42DA-9087-1E71995FB396}" destId="{65B4000A-5135-4B4E-9A20-41029E62D801}" srcOrd="1" destOrd="0" presId="urn:microsoft.com/office/officeart/2005/8/layout/hierarchy1"/>
    <dgm:cxn modelId="{9DFA4CD0-6B61-4426-AE2D-FEBFCFFC051D}" type="presParOf" srcId="{ABEB4FA8-7351-4836-A86B-44DBAD8BF301}" destId="{1B4A6F53-2E93-41F6-8D5C-DB1B37A5C022}" srcOrd="1" destOrd="0" presId="urn:microsoft.com/office/officeart/2005/8/layout/hierarchy1"/>
    <dgm:cxn modelId="{3F54FB8A-15C5-49C9-BA26-E565FAD68B58}" type="presParOf" srcId="{4AE15073-5B14-4E86-AB6D-A97E1907F284}" destId="{3C01E193-47FE-4B02-A8D6-A6ECE82B47C7}" srcOrd="2" destOrd="0" presId="urn:microsoft.com/office/officeart/2005/8/layout/hierarchy1"/>
    <dgm:cxn modelId="{EAF51C13-01FA-4635-941A-BB1E2656B55E}" type="presParOf" srcId="{3C01E193-47FE-4B02-A8D6-A6ECE82B47C7}" destId="{C9703065-1C17-4892-8C42-79FF35551195}" srcOrd="0" destOrd="0" presId="urn:microsoft.com/office/officeart/2005/8/layout/hierarchy1"/>
    <dgm:cxn modelId="{56B3166A-7363-435F-A710-4A01DE3318A0}" type="presParOf" srcId="{C9703065-1C17-4892-8C42-79FF35551195}" destId="{3A85E7E8-0959-44C1-A53C-86C3601AC69C}" srcOrd="0" destOrd="0" presId="urn:microsoft.com/office/officeart/2005/8/layout/hierarchy1"/>
    <dgm:cxn modelId="{9E8977C5-EA38-45DD-B80D-3818F210AB65}" type="presParOf" srcId="{C9703065-1C17-4892-8C42-79FF35551195}" destId="{D1FE1EEB-C5DF-43BA-BAC3-9E60EBB582E3}" srcOrd="1" destOrd="0" presId="urn:microsoft.com/office/officeart/2005/8/layout/hierarchy1"/>
    <dgm:cxn modelId="{5450D497-6B47-41D4-9B62-63A8C4869839}" type="presParOf" srcId="{3C01E193-47FE-4B02-A8D6-A6ECE82B47C7}" destId="{626B68DD-C8FE-43DB-ADE5-E4376DDC7991}" srcOrd="1" destOrd="0" presId="urn:microsoft.com/office/officeart/2005/8/layout/hierarchy1"/>
    <dgm:cxn modelId="{703F803F-4DEA-4EC1-9937-C76B394F7F96}" type="presParOf" srcId="{4AE15073-5B14-4E86-AB6D-A97E1907F284}" destId="{80285974-2735-419D-9B4E-940FF25868E8}" srcOrd="3" destOrd="0" presId="urn:microsoft.com/office/officeart/2005/8/layout/hierarchy1"/>
    <dgm:cxn modelId="{EDE60BBB-3B03-48BF-9CA6-595A35FFD294}" type="presParOf" srcId="{80285974-2735-419D-9B4E-940FF25868E8}" destId="{D27064A1-CCDC-4792-A382-997DD9AF6D1E}" srcOrd="0" destOrd="0" presId="urn:microsoft.com/office/officeart/2005/8/layout/hierarchy1"/>
    <dgm:cxn modelId="{569294B2-CBAF-439B-9289-6E313D418344}" type="presParOf" srcId="{D27064A1-CCDC-4792-A382-997DD9AF6D1E}" destId="{88A6A4E2-6F3C-4601-8155-81F15E3E1396}" srcOrd="0" destOrd="0" presId="urn:microsoft.com/office/officeart/2005/8/layout/hierarchy1"/>
    <dgm:cxn modelId="{C0D6F7D6-1EF1-4C09-9AA4-2DCF4E2479E1}" type="presParOf" srcId="{D27064A1-CCDC-4792-A382-997DD9AF6D1E}" destId="{36493E22-807D-448A-ABA4-0040857410FC}" srcOrd="1" destOrd="0" presId="urn:microsoft.com/office/officeart/2005/8/layout/hierarchy1"/>
    <dgm:cxn modelId="{5E436177-E46A-4235-9CFA-5E279BB1F4DA}" type="presParOf" srcId="{80285974-2735-419D-9B4E-940FF25868E8}" destId="{67DE7A32-1D64-4984-94E8-8FE4B6DAB94B}" srcOrd="1" destOrd="0" presId="urn:microsoft.com/office/officeart/2005/8/layout/hierarchy1"/>
    <dgm:cxn modelId="{15EB290B-3ABE-49B2-BB10-1A4282E38DF2}" type="presParOf" srcId="{4AE15073-5B14-4E86-AB6D-A97E1907F284}" destId="{2A8D352E-09B8-4DEE-B992-B5818F33E15E}" srcOrd="4" destOrd="0" presId="urn:microsoft.com/office/officeart/2005/8/layout/hierarchy1"/>
    <dgm:cxn modelId="{0530D7A3-5970-47FF-8D18-7D61F124B650}" type="presParOf" srcId="{2A8D352E-09B8-4DEE-B992-B5818F33E15E}" destId="{C9144457-5E33-4437-8B60-09E0B5DC25DD}" srcOrd="0" destOrd="0" presId="urn:microsoft.com/office/officeart/2005/8/layout/hierarchy1"/>
    <dgm:cxn modelId="{CFD5F2B3-9D2A-4395-98EA-0F783E7F8721}" type="presParOf" srcId="{C9144457-5E33-4437-8B60-09E0B5DC25DD}" destId="{04F11321-1EE0-4565-8BE0-4D7035C95368}" srcOrd="0" destOrd="0" presId="urn:microsoft.com/office/officeart/2005/8/layout/hierarchy1"/>
    <dgm:cxn modelId="{D287D9B0-CFA1-4231-8839-72143AD5ADFF}" type="presParOf" srcId="{C9144457-5E33-4437-8B60-09E0B5DC25DD}" destId="{67384CC7-81BF-47AE-908A-E21845D78BF2}" srcOrd="1" destOrd="0" presId="urn:microsoft.com/office/officeart/2005/8/layout/hierarchy1"/>
    <dgm:cxn modelId="{C904D42D-FF33-45A2-BC7D-A0470FD27F01}" type="presParOf" srcId="{2A8D352E-09B8-4DEE-B992-B5818F33E15E}" destId="{54B7C93C-3A3E-4877-9814-B32703A99E96}" srcOrd="1" destOrd="0" presId="urn:microsoft.com/office/officeart/2005/8/layout/hierarchy1"/>
    <dgm:cxn modelId="{6D0EB609-619B-4BF9-9DF9-A98E4C3FA95A}" type="presParOf" srcId="{4AE15073-5B14-4E86-AB6D-A97E1907F284}" destId="{DE90C9C2-1CFF-4DA6-BD8E-91AA2A6983ED}" srcOrd="5" destOrd="0" presId="urn:microsoft.com/office/officeart/2005/8/layout/hierarchy1"/>
    <dgm:cxn modelId="{01EFE84B-A242-4C3B-933B-F4A3631F1823}" type="presParOf" srcId="{DE90C9C2-1CFF-4DA6-BD8E-91AA2A6983ED}" destId="{5FC2AEF2-7F0F-47D9-A99B-65A3B95FF6FD}" srcOrd="0" destOrd="0" presId="urn:microsoft.com/office/officeart/2005/8/layout/hierarchy1"/>
    <dgm:cxn modelId="{8861825D-A4F4-4F36-9B82-95B36C2B96B0}" type="presParOf" srcId="{5FC2AEF2-7F0F-47D9-A99B-65A3B95FF6FD}" destId="{6AA0B275-0DA9-4E38-B1A5-5C71E73A31A7}" srcOrd="0" destOrd="0" presId="urn:microsoft.com/office/officeart/2005/8/layout/hierarchy1"/>
    <dgm:cxn modelId="{03C276E6-0877-465A-8598-A40414EA79D7}" type="presParOf" srcId="{5FC2AEF2-7F0F-47D9-A99B-65A3B95FF6FD}" destId="{76E5A98D-93A0-4237-A7F8-AC5D345D1DB7}" srcOrd="1" destOrd="0" presId="urn:microsoft.com/office/officeart/2005/8/layout/hierarchy1"/>
    <dgm:cxn modelId="{CB91407D-2E82-4AA1-92F3-9310BBF0C4D5}" type="presParOf" srcId="{DE90C9C2-1CFF-4DA6-BD8E-91AA2A6983ED}" destId="{9E8B4355-619E-4315-A6A1-E8A6878EAB9A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E4F457-D762-41A8-989B-C9466FF2A9F6}">
      <dsp:nvSpPr>
        <dsp:cNvPr id="0" name=""/>
        <dsp:cNvSpPr/>
      </dsp:nvSpPr>
      <dsp:spPr>
        <a:xfrm>
          <a:off x="1388" y="1666335"/>
          <a:ext cx="1574903" cy="1000064"/>
        </a:xfrm>
        <a:prstGeom prst="roundRect">
          <a:avLst>
            <a:gd name="adj" fmla="val 10000"/>
          </a:avLst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97878B1-55F7-43A6-9A89-A0763421A40B}">
      <dsp:nvSpPr>
        <dsp:cNvPr id="0" name=""/>
        <dsp:cNvSpPr/>
      </dsp:nvSpPr>
      <dsp:spPr>
        <a:xfrm>
          <a:off x="176378" y="1832575"/>
          <a:ext cx="1574903" cy="1000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 dirty="0"/>
            <a:t>Definisjoner</a:t>
          </a:r>
          <a:endParaRPr lang="en-US" sz="1700" kern="1200" dirty="0"/>
        </a:p>
      </dsp:txBody>
      <dsp:txXfrm>
        <a:off x="205669" y="1861866"/>
        <a:ext cx="1516321" cy="941482"/>
      </dsp:txXfrm>
    </dsp:sp>
    <dsp:sp modelId="{EE706D59-604C-4DCF-B97D-B58F8FC332E8}">
      <dsp:nvSpPr>
        <dsp:cNvPr id="0" name=""/>
        <dsp:cNvSpPr/>
      </dsp:nvSpPr>
      <dsp:spPr>
        <a:xfrm>
          <a:off x="1926271" y="1666335"/>
          <a:ext cx="1574903" cy="1000064"/>
        </a:xfrm>
        <a:prstGeom prst="roundRect">
          <a:avLst>
            <a:gd name="adj" fmla="val 10000"/>
          </a:avLst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5B4000A-5135-4B4E-9A20-41029E62D801}">
      <dsp:nvSpPr>
        <dsp:cNvPr id="0" name=""/>
        <dsp:cNvSpPr/>
      </dsp:nvSpPr>
      <dsp:spPr>
        <a:xfrm>
          <a:off x="2101260" y="1832575"/>
          <a:ext cx="1574903" cy="1000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/>
            <a:t>Visualisering</a:t>
          </a:r>
          <a:endParaRPr lang="en-US" sz="1700" kern="1200"/>
        </a:p>
      </dsp:txBody>
      <dsp:txXfrm>
        <a:off x="2130551" y="1861866"/>
        <a:ext cx="1516321" cy="941482"/>
      </dsp:txXfrm>
    </dsp:sp>
    <dsp:sp modelId="{3A85E7E8-0959-44C1-A53C-86C3601AC69C}">
      <dsp:nvSpPr>
        <dsp:cNvPr id="0" name=""/>
        <dsp:cNvSpPr/>
      </dsp:nvSpPr>
      <dsp:spPr>
        <a:xfrm>
          <a:off x="3851154" y="1666335"/>
          <a:ext cx="1574903" cy="1000064"/>
        </a:xfrm>
        <a:prstGeom prst="roundRect">
          <a:avLst>
            <a:gd name="adj" fmla="val 10000"/>
          </a:avLst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1FE1EEB-C5DF-43BA-BAC3-9E60EBB582E3}">
      <dsp:nvSpPr>
        <dsp:cNvPr id="0" name=""/>
        <dsp:cNvSpPr/>
      </dsp:nvSpPr>
      <dsp:spPr>
        <a:xfrm>
          <a:off x="4026143" y="1832575"/>
          <a:ext cx="1574903" cy="1000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/>
            <a:t>Startkull</a:t>
          </a:r>
          <a:endParaRPr lang="en-US" sz="1700" kern="1200"/>
        </a:p>
      </dsp:txBody>
      <dsp:txXfrm>
        <a:off x="4055434" y="1861866"/>
        <a:ext cx="1516321" cy="941482"/>
      </dsp:txXfrm>
    </dsp:sp>
    <dsp:sp modelId="{88A6A4E2-6F3C-4601-8155-81F15E3E1396}">
      <dsp:nvSpPr>
        <dsp:cNvPr id="0" name=""/>
        <dsp:cNvSpPr/>
      </dsp:nvSpPr>
      <dsp:spPr>
        <a:xfrm>
          <a:off x="5776036" y="1666335"/>
          <a:ext cx="1574903" cy="1000064"/>
        </a:xfrm>
        <a:prstGeom prst="roundRect">
          <a:avLst>
            <a:gd name="adj" fmla="val 10000"/>
          </a:avLst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6493E22-807D-448A-ABA4-0040857410FC}">
      <dsp:nvSpPr>
        <dsp:cNvPr id="0" name=""/>
        <dsp:cNvSpPr/>
      </dsp:nvSpPr>
      <dsp:spPr>
        <a:xfrm>
          <a:off x="5951025" y="1832575"/>
          <a:ext cx="1574903" cy="1000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/>
            <a:t>Tidsbruk</a:t>
          </a:r>
          <a:endParaRPr lang="en-US" sz="1700" kern="1200"/>
        </a:p>
      </dsp:txBody>
      <dsp:txXfrm>
        <a:off x="5980316" y="1861866"/>
        <a:ext cx="1516321" cy="941482"/>
      </dsp:txXfrm>
    </dsp:sp>
    <dsp:sp modelId="{04F11321-1EE0-4565-8BE0-4D7035C95368}">
      <dsp:nvSpPr>
        <dsp:cNvPr id="0" name=""/>
        <dsp:cNvSpPr/>
      </dsp:nvSpPr>
      <dsp:spPr>
        <a:xfrm>
          <a:off x="7700919" y="1666335"/>
          <a:ext cx="1574903" cy="1000064"/>
        </a:xfrm>
        <a:prstGeom prst="roundRect">
          <a:avLst>
            <a:gd name="adj" fmla="val 10000"/>
          </a:avLst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7384CC7-81BF-47AE-908A-E21845D78BF2}">
      <dsp:nvSpPr>
        <dsp:cNvPr id="0" name=""/>
        <dsp:cNvSpPr/>
      </dsp:nvSpPr>
      <dsp:spPr>
        <a:xfrm>
          <a:off x="7875908" y="1832575"/>
          <a:ext cx="1574903" cy="1000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/>
            <a:t>Formidling</a:t>
          </a:r>
          <a:endParaRPr lang="en-US" sz="1700" kern="1200"/>
        </a:p>
      </dsp:txBody>
      <dsp:txXfrm>
        <a:off x="7905199" y="1861866"/>
        <a:ext cx="1516321" cy="941482"/>
      </dsp:txXfrm>
    </dsp:sp>
    <dsp:sp modelId="{6AA0B275-0DA9-4E38-B1A5-5C71E73A31A7}">
      <dsp:nvSpPr>
        <dsp:cNvPr id="0" name=""/>
        <dsp:cNvSpPr/>
      </dsp:nvSpPr>
      <dsp:spPr>
        <a:xfrm>
          <a:off x="9625801" y="1666335"/>
          <a:ext cx="1574903" cy="1000064"/>
        </a:xfrm>
        <a:prstGeom prst="roundRect">
          <a:avLst>
            <a:gd name="adj" fmla="val 10000"/>
          </a:avLst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6E5A98D-93A0-4237-A7F8-AC5D345D1DB7}">
      <dsp:nvSpPr>
        <dsp:cNvPr id="0" name=""/>
        <dsp:cNvSpPr/>
      </dsp:nvSpPr>
      <dsp:spPr>
        <a:xfrm>
          <a:off x="9800791" y="1832575"/>
          <a:ext cx="1574903" cy="1000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/>
            <a:t>Pilotprosjekt</a:t>
          </a:r>
          <a:endParaRPr lang="en-US" sz="1700" kern="1200"/>
        </a:p>
      </dsp:txBody>
      <dsp:txXfrm>
        <a:off x="9830082" y="1861866"/>
        <a:ext cx="1516321" cy="941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E4F457-D762-41A8-989B-C9466FF2A9F6}">
      <dsp:nvSpPr>
        <dsp:cNvPr id="0" name=""/>
        <dsp:cNvSpPr/>
      </dsp:nvSpPr>
      <dsp:spPr>
        <a:xfrm>
          <a:off x="1388" y="1666335"/>
          <a:ext cx="1574903" cy="1000064"/>
        </a:xfrm>
        <a:prstGeom prst="roundRect">
          <a:avLst>
            <a:gd name="adj" fmla="val 10000"/>
          </a:avLst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97878B1-55F7-43A6-9A89-A0763421A40B}">
      <dsp:nvSpPr>
        <dsp:cNvPr id="0" name=""/>
        <dsp:cNvSpPr/>
      </dsp:nvSpPr>
      <dsp:spPr>
        <a:xfrm>
          <a:off x="176378" y="1832575"/>
          <a:ext cx="1574903" cy="1000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 dirty="0"/>
            <a:t>Definisjoner</a:t>
          </a:r>
          <a:endParaRPr lang="en-US" sz="1700" kern="1200" dirty="0"/>
        </a:p>
      </dsp:txBody>
      <dsp:txXfrm>
        <a:off x="205669" y="1861866"/>
        <a:ext cx="1516321" cy="941482"/>
      </dsp:txXfrm>
    </dsp:sp>
    <dsp:sp modelId="{EE706D59-604C-4DCF-B97D-B58F8FC332E8}">
      <dsp:nvSpPr>
        <dsp:cNvPr id="0" name=""/>
        <dsp:cNvSpPr/>
      </dsp:nvSpPr>
      <dsp:spPr>
        <a:xfrm>
          <a:off x="1926271" y="1666335"/>
          <a:ext cx="1574903" cy="1000064"/>
        </a:xfrm>
        <a:prstGeom prst="roundRect">
          <a:avLst>
            <a:gd name="adj" fmla="val 10000"/>
          </a:avLst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5B4000A-5135-4B4E-9A20-41029E62D801}">
      <dsp:nvSpPr>
        <dsp:cNvPr id="0" name=""/>
        <dsp:cNvSpPr/>
      </dsp:nvSpPr>
      <dsp:spPr>
        <a:xfrm>
          <a:off x="2101260" y="1832575"/>
          <a:ext cx="1574903" cy="1000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/>
            <a:t>Visualisering</a:t>
          </a:r>
          <a:endParaRPr lang="en-US" sz="1700" kern="1200"/>
        </a:p>
      </dsp:txBody>
      <dsp:txXfrm>
        <a:off x="2130551" y="1861866"/>
        <a:ext cx="1516321" cy="941482"/>
      </dsp:txXfrm>
    </dsp:sp>
    <dsp:sp modelId="{3A85E7E8-0959-44C1-A53C-86C3601AC69C}">
      <dsp:nvSpPr>
        <dsp:cNvPr id="0" name=""/>
        <dsp:cNvSpPr/>
      </dsp:nvSpPr>
      <dsp:spPr>
        <a:xfrm>
          <a:off x="3851154" y="1666335"/>
          <a:ext cx="1574903" cy="1000064"/>
        </a:xfrm>
        <a:prstGeom prst="roundRect">
          <a:avLst>
            <a:gd name="adj" fmla="val 10000"/>
          </a:avLst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1FE1EEB-C5DF-43BA-BAC3-9E60EBB582E3}">
      <dsp:nvSpPr>
        <dsp:cNvPr id="0" name=""/>
        <dsp:cNvSpPr/>
      </dsp:nvSpPr>
      <dsp:spPr>
        <a:xfrm>
          <a:off x="4026143" y="1832575"/>
          <a:ext cx="1574903" cy="1000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/>
            <a:t>Startkull</a:t>
          </a:r>
          <a:endParaRPr lang="en-US" sz="1700" kern="1200"/>
        </a:p>
      </dsp:txBody>
      <dsp:txXfrm>
        <a:off x="4055434" y="1861866"/>
        <a:ext cx="1516321" cy="941482"/>
      </dsp:txXfrm>
    </dsp:sp>
    <dsp:sp modelId="{88A6A4E2-6F3C-4601-8155-81F15E3E1396}">
      <dsp:nvSpPr>
        <dsp:cNvPr id="0" name=""/>
        <dsp:cNvSpPr/>
      </dsp:nvSpPr>
      <dsp:spPr>
        <a:xfrm>
          <a:off x="5776036" y="1666335"/>
          <a:ext cx="1574903" cy="1000064"/>
        </a:xfrm>
        <a:prstGeom prst="roundRect">
          <a:avLst>
            <a:gd name="adj" fmla="val 10000"/>
          </a:avLst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6493E22-807D-448A-ABA4-0040857410FC}">
      <dsp:nvSpPr>
        <dsp:cNvPr id="0" name=""/>
        <dsp:cNvSpPr/>
      </dsp:nvSpPr>
      <dsp:spPr>
        <a:xfrm>
          <a:off x="5951025" y="1832575"/>
          <a:ext cx="1574903" cy="1000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/>
            <a:t>Tidsbruk</a:t>
          </a:r>
          <a:endParaRPr lang="en-US" sz="1700" kern="1200"/>
        </a:p>
      </dsp:txBody>
      <dsp:txXfrm>
        <a:off x="5980316" y="1861866"/>
        <a:ext cx="1516321" cy="941482"/>
      </dsp:txXfrm>
    </dsp:sp>
    <dsp:sp modelId="{04F11321-1EE0-4565-8BE0-4D7035C95368}">
      <dsp:nvSpPr>
        <dsp:cNvPr id="0" name=""/>
        <dsp:cNvSpPr/>
      </dsp:nvSpPr>
      <dsp:spPr>
        <a:xfrm>
          <a:off x="7700919" y="1666335"/>
          <a:ext cx="1574903" cy="1000064"/>
        </a:xfrm>
        <a:prstGeom prst="roundRect">
          <a:avLst>
            <a:gd name="adj" fmla="val 10000"/>
          </a:avLst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7384CC7-81BF-47AE-908A-E21845D78BF2}">
      <dsp:nvSpPr>
        <dsp:cNvPr id="0" name=""/>
        <dsp:cNvSpPr/>
      </dsp:nvSpPr>
      <dsp:spPr>
        <a:xfrm>
          <a:off x="7875908" y="1832575"/>
          <a:ext cx="1574903" cy="1000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/>
            <a:t>Formidling</a:t>
          </a:r>
          <a:endParaRPr lang="en-US" sz="1700" kern="1200"/>
        </a:p>
      </dsp:txBody>
      <dsp:txXfrm>
        <a:off x="7905199" y="1861866"/>
        <a:ext cx="1516321" cy="941482"/>
      </dsp:txXfrm>
    </dsp:sp>
    <dsp:sp modelId="{6AA0B275-0DA9-4E38-B1A5-5C71E73A31A7}">
      <dsp:nvSpPr>
        <dsp:cNvPr id="0" name=""/>
        <dsp:cNvSpPr/>
      </dsp:nvSpPr>
      <dsp:spPr>
        <a:xfrm>
          <a:off x="9625801" y="1666335"/>
          <a:ext cx="1574903" cy="1000064"/>
        </a:xfrm>
        <a:prstGeom prst="roundRect">
          <a:avLst>
            <a:gd name="adj" fmla="val 10000"/>
          </a:avLst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6E5A98D-93A0-4237-A7F8-AC5D345D1DB7}">
      <dsp:nvSpPr>
        <dsp:cNvPr id="0" name=""/>
        <dsp:cNvSpPr/>
      </dsp:nvSpPr>
      <dsp:spPr>
        <a:xfrm>
          <a:off x="9800791" y="1832575"/>
          <a:ext cx="1574903" cy="1000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/>
            <a:t>Pilotprosjekt</a:t>
          </a:r>
          <a:endParaRPr lang="en-US" sz="1700" kern="1200"/>
        </a:p>
      </dsp:txBody>
      <dsp:txXfrm>
        <a:off x="9830082" y="1861866"/>
        <a:ext cx="1516321" cy="941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260CA-B072-4724-A69A-1F3DF8DFC180}" type="datetimeFigureOut">
              <a:rPr lang="nb-NO" smtClean="0"/>
              <a:t>03.12.2020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83FA4-FE9B-41C0-A69C-6197F72EE16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2878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A1BA7EB-F057-437A-981D-4A09F8E03640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1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1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95050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Viser hvordan situasjonen er pr 7. semester.</a:t>
            </a:r>
          </a:p>
          <a:p>
            <a:endParaRPr lang="nb-NO" dirty="0"/>
          </a:p>
          <a:p>
            <a:r>
              <a:rPr lang="nb-NO" dirty="0"/>
              <a:t>Hvor mange fullførte en kvalifikasjon, hvor mange er fremdeles aktive og hvor mange har ingen av delene.</a:t>
            </a:r>
          </a:p>
          <a:p>
            <a:r>
              <a:rPr lang="nb-NO" dirty="0"/>
              <a:t>Aktive kan fremdeles både fullføre og frafalle</a:t>
            </a:r>
          </a:p>
          <a:p>
            <a:r>
              <a:rPr lang="nb-NO" dirty="0"/>
              <a:t>Frafall kan fremdeles fullføre.</a:t>
            </a:r>
          </a:p>
          <a:p>
            <a:endParaRPr lang="nb-NO" dirty="0"/>
          </a:p>
          <a:p>
            <a:r>
              <a:rPr lang="nb-NO" dirty="0"/>
              <a:t>Oversikten for et startkull er ikke komplett før 2-3 år etter normert fullføringstid.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4BC00-8AEF-448C-AB40-950341C4565F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87847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Er det bare en forsinkelse, eller er det faktisk lavere fullføringsandel?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4BC00-8AEF-448C-AB40-950341C4565F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9304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Hva hvis vi ønsker å se hva som skjer etter normert tid?</a:t>
            </a:r>
          </a:p>
          <a:p>
            <a:endParaRPr lang="nb-NO" dirty="0"/>
          </a:p>
          <a:p>
            <a:r>
              <a:rPr lang="nb-NO" dirty="0"/>
              <a:t>Fokuserer på informasjonen når andel aktive er nær 0, </a:t>
            </a:r>
            <a:r>
              <a:rPr lang="nb-NO" dirty="0" err="1"/>
              <a:t>dvs</a:t>
            </a:r>
            <a:r>
              <a:rPr lang="nb-NO" dirty="0"/>
              <a:t> hvor stor andel av kullet som har oppnådd kvalifikasjon da?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BEB604-C9F2-B44F-BBD0-B423C6B3A96A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7744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Startkull 2017; BAC: 2456  </a:t>
            </a:r>
          </a:p>
          <a:p>
            <a:r>
              <a:rPr lang="nb-NO" dirty="0"/>
              <a:t>Startkull 2018 M2:  783</a:t>
            </a:r>
          </a:p>
          <a:p>
            <a:endParaRPr lang="nb-NO" dirty="0"/>
          </a:p>
          <a:p>
            <a:r>
              <a:rPr lang="nb-NO" dirty="0"/>
              <a:t>Må følge opp for å få ut dem som er forsinket!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4BC00-8AEF-448C-AB40-950341C4565F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91666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Hva hvis vi ønsker å se på kullene som er underveis i sitt studieløp – hvordan det går med dem?</a:t>
            </a:r>
          </a:p>
          <a:p>
            <a:endParaRPr lang="nb-NO" dirty="0"/>
          </a:p>
          <a:p>
            <a:r>
              <a:rPr lang="nb-NO" dirty="0"/>
              <a:t>Fokuserer på informasjon om frafall pr 3. semester!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BEB604-C9F2-B44F-BBD0-B423C6B3A96A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16800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60 flere studenter</a:t>
            </a:r>
          </a:p>
          <a:p>
            <a:r>
              <a:rPr lang="nb-NO" dirty="0"/>
              <a:t>Markant effekt på tek-real, positiv på HH, . Kunst er eneste uten noen særlig effekt. </a:t>
            </a:r>
          </a:p>
          <a:p>
            <a:endParaRPr lang="nb-NO" dirty="0"/>
          </a:p>
          <a:p>
            <a:r>
              <a:rPr lang="nb-NO" dirty="0"/>
              <a:t>Frafall 1 året på 5-årige lærerutdanninger og (5-årige barnevern) er langt lavere enn gjennomsnittlig frafall for andre grunnstudier. 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4BC00-8AEF-448C-AB40-950341C4565F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75921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Gjennomstrømming måles alltid </a:t>
            </a:r>
            <a:r>
              <a:rPr lang="nb-NO" dirty="0" err="1"/>
              <a:t>ift</a:t>
            </a:r>
            <a:r>
              <a:rPr lang="nb-NO" dirty="0"/>
              <a:t> startkull!</a:t>
            </a:r>
          </a:p>
          <a:p>
            <a:endParaRPr lang="nb-NO" dirty="0"/>
          </a:p>
          <a:p>
            <a:r>
              <a:rPr lang="nb-NO" dirty="0"/>
              <a:t>I STAR sammenheng blir du regnet som frafalt hvis du ikke er aktiv eller har oppnådd en kvalifikasjon.</a:t>
            </a:r>
          </a:p>
          <a:p>
            <a:r>
              <a:rPr lang="nb-NO" dirty="0"/>
              <a:t>Fordel med dette er at frafallet framkommer med en gang og i det semestret de faller fra. Det betyr at underveis i et program er frafall ikke endelig – hvis man tar et halvårs pause og kommer tilbake blir frafall reversert (studenter dukker opp som aktiv igjen ved betalt semesteravgift. </a:t>
            </a:r>
          </a:p>
          <a:p>
            <a:r>
              <a:rPr lang="nb-NO" dirty="0"/>
              <a:t>Feltet for «Sluttet» i FS blir ofte satt ett år etter at de er borte. Begrepene i gjennomstrømmingsrapport henger ikke sammen med «studentstatus». </a:t>
            </a:r>
          </a:p>
          <a:p>
            <a:endParaRPr lang="nb-NO" dirty="0"/>
          </a:p>
          <a:p>
            <a:r>
              <a:rPr lang="nb-NO" dirty="0"/>
              <a:t>Frafall kalkuleres!</a:t>
            </a:r>
          </a:p>
          <a:p>
            <a:r>
              <a:rPr lang="nb-NO" dirty="0"/>
              <a:t>Derfor vil frafall alltid måles semesteret etter at frafallet muligens skjer?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A1BA7EB-F057-437A-981D-4A09F8E03640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1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1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52101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Gjennomstrømming måles alltid </a:t>
            </a:r>
            <a:r>
              <a:rPr lang="nb-NO" dirty="0" err="1"/>
              <a:t>ift</a:t>
            </a:r>
            <a:r>
              <a:rPr lang="nb-NO" dirty="0"/>
              <a:t> startkull!</a:t>
            </a:r>
          </a:p>
          <a:p>
            <a:endParaRPr lang="nb-NO" dirty="0"/>
          </a:p>
          <a:p>
            <a:r>
              <a:rPr lang="nb-NO" dirty="0"/>
              <a:t>I STAR sammenheng blir du regnet som frafalt hvis du ikke er aktiv eller har oppnådd en kvalifikasjon.</a:t>
            </a:r>
          </a:p>
          <a:p>
            <a:r>
              <a:rPr lang="nb-NO" dirty="0"/>
              <a:t>Fordel med dette er at frafallet framkommer med en gang og i det semestret de faller fra. Det betyr at underveis i et program er frafall ikke endelig – hvis man tar et halvårs pause og kommer tilbake blir frafall reversert (studenter dukker opp som aktiv igjen ved betalt semesteravgift. </a:t>
            </a:r>
          </a:p>
          <a:p>
            <a:r>
              <a:rPr lang="nb-NO" dirty="0"/>
              <a:t>Feltet for «Sluttet» i FS blir ofte satt ett år etter at de er borte. Begrepene i gjennomstrømmingsrapport henger ikke sammen med «studentstatus». </a:t>
            </a:r>
          </a:p>
          <a:p>
            <a:endParaRPr lang="nb-NO" dirty="0"/>
          </a:p>
          <a:p>
            <a:r>
              <a:rPr lang="nb-NO" dirty="0"/>
              <a:t>Frafall kalkuleres!</a:t>
            </a:r>
          </a:p>
          <a:p>
            <a:r>
              <a:rPr lang="nb-NO" dirty="0"/>
              <a:t>Derfor vil frafall alltid måles semesteret etter at frafallet muligens skjer?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A1BA7EB-F057-437A-981D-4A09F8E03640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1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1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9137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Institusjonsledelsen får relevant informasjon 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dirty="0"/>
              <a:t>Årsrapport KD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dirty="0"/>
              <a:t>Utdanningsmelding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dirty="0"/>
              <a:t>Presentasjoner på dekanmøter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dirty="0"/>
              <a:t>Informasjon om verktøy for dekaner og SPL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dirty="0"/>
              <a:t>Informasjon om pilotprosjekt og strategiske satsninger</a:t>
            </a:r>
            <a:br>
              <a:rPr lang="nb-NO" dirty="0"/>
            </a:b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A1BA7EB-F057-437A-981D-4A09F8E03640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1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1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33519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4 program som tester ut rapporten (</a:t>
            </a:r>
            <a:r>
              <a:rPr lang="nb-NO" dirty="0" err="1"/>
              <a:t>sml</a:t>
            </a:r>
            <a:r>
              <a:rPr lang="nb-NO" dirty="0"/>
              <a:t> med FS-rapport «studenter i kull»).</a:t>
            </a:r>
          </a:p>
          <a:p>
            <a:r>
              <a:rPr lang="nb-NO" dirty="0"/>
              <a:t>Gjør noen erfaringer med utplukket </a:t>
            </a:r>
          </a:p>
          <a:p>
            <a:r>
              <a:rPr lang="nb-NO" dirty="0"/>
              <a:t>	-hvor godt det treffer</a:t>
            </a:r>
          </a:p>
          <a:p>
            <a:r>
              <a:rPr lang="nb-NO" dirty="0"/>
              <a:t>	-feilkilder</a:t>
            </a:r>
          </a:p>
          <a:p>
            <a:r>
              <a:rPr lang="nb-NO" dirty="0"/>
              <a:t>	-når det er smart å kontakte studenter</a:t>
            </a:r>
          </a:p>
          <a:p>
            <a:r>
              <a:rPr lang="nb-NO" dirty="0"/>
              <a:t>	-prosedyrer for hvordan 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4BC00-8AEF-448C-AB40-950341C4565F}" type="slidenum">
              <a:rPr lang="nb-NO" smtClean="0"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4587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Vi rapporterer på gjennomsnittstall. Men når man har en viss bredde i porteføljen og mange nok studieprogram vil gjennomsnittet alltid bli ganske like alle andre, og det forteller egentlig svært lite.</a:t>
            </a:r>
          </a:p>
          <a:p>
            <a:endParaRPr lang="nb-NO" dirty="0"/>
          </a:p>
          <a:p>
            <a:r>
              <a:rPr lang="nb-NO" dirty="0"/>
              <a:t>Så: da er utfordringen å svare på tilleggsspørsmålene: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83FA4-FE9B-41C0-A69C-6197F72EE167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1596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Definisjoner – dem som brukes i STAR-rapportene</a:t>
            </a:r>
          </a:p>
          <a:p>
            <a:r>
              <a:rPr lang="nb-NO" dirty="0"/>
              <a:t>Visualisering – hvordan startkullet visualiseres i rapportene – </a:t>
            </a:r>
            <a:r>
              <a:rPr lang="nb-NO" dirty="0" err="1"/>
              <a:t>genrelt</a:t>
            </a:r>
            <a:r>
              <a:rPr lang="nb-NO" dirty="0"/>
              <a:t> og ulike variasjoner av dette</a:t>
            </a:r>
          </a:p>
          <a:p>
            <a:r>
              <a:rPr lang="nb-NO" dirty="0"/>
              <a:t>Startkull – hvordan man kan sammenligne startkull for å finne trender/utvikling o.l.</a:t>
            </a:r>
          </a:p>
          <a:p>
            <a:r>
              <a:rPr lang="nb-NO" dirty="0"/>
              <a:t>Tidsbruk – Normert tid er et øyeblikksbilde. Viser hva som skjer på lang sikt</a:t>
            </a:r>
          </a:p>
          <a:p>
            <a:r>
              <a:rPr lang="nb-NO" dirty="0"/>
              <a:t>Formidling – hvordan formidler vi resultater fra dette arbeidet ved UiA? – programnivå, fakultetsnivå og institusjonsnivå.</a:t>
            </a:r>
          </a:p>
          <a:p>
            <a:r>
              <a:rPr lang="nb-NO" dirty="0"/>
              <a:t>Pilotprosjekt ved UiA nå – har iverksatt en pilot knyttet til studentoppfølging for å effektivisere arbeidet og å få flere gjennom.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83FA4-FE9B-41C0-A69C-6197F72EE167}" type="slidenum">
              <a:rPr lang="nb-NO" smtClean="0"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3734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Disse er tilgjengelige på STAR – finnes også flere aktuelle rapporter.</a:t>
            </a:r>
          </a:p>
          <a:p>
            <a:r>
              <a:rPr lang="nb-NO"/>
              <a:t>Mye av det som er vist er rapporter som tar utgangspunkt i STAR-rapporter, og som er tilpasset til </a:t>
            </a:r>
            <a:r>
              <a:rPr lang="nb-NO" dirty="0" err="1"/>
              <a:t>UiAs</a:t>
            </a:r>
            <a:r>
              <a:rPr lang="nb-NO" dirty="0"/>
              <a:t> behov og publisert på UIA-prosjekt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BEB604-C9F2-B44F-BBD0-B423C6B3A96A}" type="slidenum">
              <a:rPr lang="nb-NO" smtClean="0"/>
              <a:t>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5534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Å jobbe med gjennomstrømming gir liten retning hvis man ikke har noe klart definerte spørsmål å svare på….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A1BA7EB-F057-437A-981D-4A09F8E03640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1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1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5704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Skal si litt om disse temaene i dag</a:t>
            </a:r>
          </a:p>
          <a:p>
            <a:r>
              <a:rPr lang="nb-NO" dirty="0"/>
              <a:t>MÅ begynne med definisjoner og begreper slik at vi vet HVA vi snakker om.</a:t>
            </a:r>
          </a:p>
          <a:p>
            <a:r>
              <a:rPr lang="nb-NO" dirty="0"/>
              <a:t>Visualisering av begrepene – vises i en generell rapport, og den gjenbrukes i mange ulike former</a:t>
            </a:r>
          </a:p>
          <a:p>
            <a:endParaRPr lang="nb-NO" dirty="0"/>
          </a:p>
          <a:p>
            <a:r>
              <a:rPr lang="nb-NO" dirty="0"/>
              <a:t>Praktiske eksempler knyttet til sammenligning av startkull og hvordan man nyanserer funnene ved å vise spredning på flere program og hvordan resultatene ser ut på kort og lang sikt</a:t>
            </a:r>
          </a:p>
          <a:p>
            <a:endParaRPr lang="nb-NO" dirty="0"/>
          </a:p>
          <a:p>
            <a:r>
              <a:rPr lang="nb-NO" dirty="0"/>
              <a:t>Hvordan formidler vi disse resultatene ved UiA til utdanningsledere på ulike nivå – </a:t>
            </a:r>
            <a:r>
              <a:rPr lang="nb-NO" dirty="0" err="1"/>
              <a:t>dvs</a:t>
            </a:r>
            <a:r>
              <a:rPr lang="nb-NO" dirty="0"/>
              <a:t> slik at beslutningstakere kan gjøre informerte beslutninger?</a:t>
            </a:r>
          </a:p>
          <a:p>
            <a:endParaRPr lang="nb-NO" dirty="0"/>
          </a:p>
          <a:p>
            <a:r>
              <a:rPr lang="nb-NO" dirty="0"/>
              <a:t>Til sist – et nystartet pilotprosjekt.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83FA4-FE9B-41C0-A69C-6197F72EE167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7684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I STAR er det programfrafall som er utplukk – dette er en streng definisjon av frafall. </a:t>
            </a:r>
          </a:p>
          <a:p>
            <a:endParaRPr lang="nb-NO" dirty="0"/>
          </a:p>
          <a:p>
            <a:r>
              <a:rPr lang="nb-NO" dirty="0"/>
              <a:t>Aktive studenter som er knyttet til flere studieprogram – det er hovedprogram som er utplukket.</a:t>
            </a:r>
          </a:p>
          <a:p>
            <a:r>
              <a:rPr lang="nb-NO" dirty="0"/>
              <a:t>Studieprogram som hovedprogram – men ikke første semester?  Vil gjelde </a:t>
            </a:r>
            <a:r>
              <a:rPr lang="nb-NO" dirty="0" err="1"/>
              <a:t>f.eks</a:t>
            </a:r>
            <a:r>
              <a:rPr lang="nb-NO" dirty="0"/>
              <a:t> ved intern overgang fra årsstudiet til bachelorprogram o.l.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/>
              <a:t>Studenter med status «Trukket» blir ikke talt med i startkull </a:t>
            </a:r>
          </a:p>
          <a:p>
            <a:r>
              <a:rPr lang="nb-NO" dirty="0"/>
              <a:t>Kvalifikasjon er gradsgivende, men terminologi kan også brukes på andre program (</a:t>
            </a:r>
            <a:r>
              <a:rPr lang="nb-NO" dirty="0" err="1"/>
              <a:t>f.eks</a:t>
            </a:r>
            <a:r>
              <a:rPr lang="nb-NO" dirty="0"/>
              <a:t> årsstudier) og gjelder </a:t>
            </a:r>
            <a:r>
              <a:rPr lang="nb-NO" dirty="0" err="1"/>
              <a:t>f.eks</a:t>
            </a:r>
            <a:r>
              <a:rPr lang="nb-NO" dirty="0"/>
              <a:t> på PPU.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A1BA7EB-F057-437A-981D-4A09F8E03640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1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1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9652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Implikasjonene av denne informasjonen kommer når man skal hente ut informasjon av rapportene – </a:t>
            </a:r>
            <a:r>
              <a:rPr lang="nb-NO" dirty="0" err="1"/>
              <a:t>bestillerkompetanse</a:t>
            </a:r>
            <a:r>
              <a:rPr lang="nb-NO" dirty="0"/>
              <a:t>!!!</a:t>
            </a:r>
          </a:p>
          <a:p>
            <a:endParaRPr lang="nb-NO" dirty="0"/>
          </a:p>
          <a:p>
            <a:r>
              <a:rPr lang="nb-NO" dirty="0"/>
              <a:t>Andel kvalifikasjoner av antall startende: </a:t>
            </a:r>
          </a:p>
          <a:p>
            <a:r>
              <a:rPr lang="nb-NO" dirty="0"/>
              <a:t>Antall startende måles på ETT tidspunkt (</a:t>
            </a:r>
            <a:r>
              <a:rPr lang="nb-NO" dirty="0" err="1"/>
              <a:t>evt</a:t>
            </a:r>
            <a:r>
              <a:rPr lang="nb-NO" dirty="0"/>
              <a:t> en gitt START-periode) – det betyr at tidspunkt for måling vil avgjøre andel kvalifikasjoner  - logisk uttak for ett studienivå vil bli feil for et annet!</a:t>
            </a:r>
          </a:p>
          <a:p>
            <a:endParaRPr lang="nb-NO" dirty="0"/>
          </a:p>
          <a:p>
            <a:r>
              <a:rPr lang="nb-NO" dirty="0"/>
              <a:t>Data tas ut på ETT tidspunkt – det betyr at man må ha sammenlignbare størrelser med i utplukket for at det skal gi mening. Gjennomstrømming måles alltid av startkull!</a:t>
            </a:r>
          </a:p>
          <a:p>
            <a:endParaRPr lang="nb-NO" dirty="0"/>
          </a:p>
          <a:p>
            <a:r>
              <a:rPr lang="nb-NO" dirty="0"/>
              <a:t>Kan velge flere startår; men lengden på program må være likt – kommer tilbake til eksempel på rapport som slår sammen flere startkull, men med samme lenge!</a:t>
            </a:r>
          </a:p>
          <a:p>
            <a:endParaRPr lang="nb-NO" dirty="0"/>
          </a:p>
          <a:p>
            <a:r>
              <a:rPr lang="nb-NO" dirty="0"/>
              <a:t>Gjennomstrømming gir kun mening når det er mål pr studienivå! 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A1BA7EB-F057-437A-981D-4A09F8E03640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1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1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44580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Gjennomstrømming måles alltid </a:t>
            </a:r>
            <a:r>
              <a:rPr lang="nb-NO" dirty="0" err="1"/>
              <a:t>ift</a:t>
            </a:r>
            <a:r>
              <a:rPr lang="nb-NO" dirty="0"/>
              <a:t> startkull!</a:t>
            </a:r>
          </a:p>
          <a:p>
            <a:endParaRPr lang="nb-NO" dirty="0"/>
          </a:p>
          <a:p>
            <a:r>
              <a:rPr lang="nb-NO" dirty="0"/>
              <a:t>I STAR sammenheng blir du regnet som frafalt hvis du ikke er aktiv eller har oppnådd en kvalifikasjon.</a:t>
            </a:r>
          </a:p>
          <a:p>
            <a:r>
              <a:rPr lang="nb-NO" dirty="0"/>
              <a:t>Fordel med dette er at frafallet framkommer med en gang og i det semestret de faller fra. Det betyr at underveis i et program er frafall ikke endelig – hvis man tar et halvårs pause og kommer tilbake blir frafall reversert (studenter dukker opp som aktiv igjen ved betalt semesteravgift. </a:t>
            </a:r>
          </a:p>
          <a:p>
            <a:r>
              <a:rPr lang="nb-NO" dirty="0"/>
              <a:t>Feltet for «Sluttet» i FS blir ofte satt ett år etter at de er borte. Begrepene i gjennomstrømmingsrapport henger ikke sammen med «studentstatus». </a:t>
            </a:r>
          </a:p>
          <a:p>
            <a:endParaRPr lang="nb-NO" dirty="0"/>
          </a:p>
          <a:p>
            <a:r>
              <a:rPr lang="nb-NO" dirty="0"/>
              <a:t>Frafall kalkuleres!</a:t>
            </a:r>
          </a:p>
          <a:p>
            <a:r>
              <a:rPr lang="nb-NO" dirty="0"/>
              <a:t>Derfor vil frafall alltid måles semesteret etter at frafallet muligens skjer?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A1BA7EB-F057-437A-981D-4A09F8E03640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1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1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03738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Visuelt framstilt! Grafene poengterer NÅR hendelsene skjer og visualiserer de ulike størrelsene </a:t>
            </a:r>
            <a:r>
              <a:rPr lang="nb-NO" dirty="0" err="1"/>
              <a:t>ift</a:t>
            </a:r>
            <a:r>
              <a:rPr lang="nb-NO" dirty="0"/>
              <a:t> startkull. </a:t>
            </a:r>
          </a:p>
          <a:p>
            <a:endParaRPr lang="nb-NO" dirty="0"/>
          </a:p>
          <a:p>
            <a:r>
              <a:rPr lang="nb-NO" dirty="0"/>
              <a:t>Logisk: Startkull er hele tida de samme - alle er aktive ved starten av programmet (finnes noen unntak) viser status for flokken på ulike tidspunkt.  </a:t>
            </a:r>
            <a:r>
              <a:rPr lang="nb-NO" dirty="0" err="1"/>
              <a:t>F.eks</a:t>
            </a:r>
            <a:r>
              <a:rPr lang="nb-NO" dirty="0"/>
              <a:t> normert tid. </a:t>
            </a:r>
          </a:p>
          <a:p>
            <a:r>
              <a:rPr lang="nb-NO" dirty="0"/>
              <a:t>Hva skjer hvis man slår sammen startkull for ett bachelor- og et to-</a:t>
            </a:r>
            <a:r>
              <a:rPr lang="nb-NO" dirty="0" err="1"/>
              <a:t>årig</a:t>
            </a:r>
            <a:r>
              <a:rPr lang="nb-NO" dirty="0"/>
              <a:t> masterprogram; </a:t>
            </a:r>
            <a:r>
              <a:rPr lang="nb-NO" dirty="0" err="1"/>
              <a:t>f.eks</a:t>
            </a:r>
            <a:r>
              <a:rPr lang="nb-NO" dirty="0"/>
              <a:t> startår 2013?</a:t>
            </a:r>
          </a:p>
          <a:p>
            <a:endParaRPr lang="nb-NO" dirty="0"/>
          </a:p>
          <a:p>
            <a:r>
              <a:rPr lang="nb-NO" dirty="0"/>
              <a:t>Måletidspunkt er viktig – interessant å se når kurvene brekker, og hva som skjer med kurvene etter normert tid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F0AF46-CE81-4CE6-B358-E51D43376D6C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8405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I GST1 kan man jobbe videre med tallene hvis man </a:t>
            </a:r>
            <a:r>
              <a:rPr lang="nb-NO" dirty="0" err="1"/>
              <a:t>f.eks</a:t>
            </a:r>
            <a:r>
              <a:rPr lang="nb-NO" dirty="0"/>
              <a:t> ønsker å sammenligne flere startkull</a:t>
            </a:r>
          </a:p>
          <a:p>
            <a:endParaRPr lang="nb-NO" dirty="0"/>
          </a:p>
          <a:p>
            <a:r>
              <a:rPr lang="nb-NO" dirty="0"/>
              <a:t>Velg «flere startår» og man får opp oversikt for de valgte årene.</a:t>
            </a:r>
          </a:p>
          <a:p>
            <a:r>
              <a:rPr lang="nb-NO" dirty="0"/>
              <a:t>Her vises for ETT studienivå BAC, for flere valgte startår (2013 - 2016) og kurvene pr kull sammenlignes på samme tidspunkt. DVS at man sammenligner pr semester! 1-12.</a:t>
            </a:r>
          </a:p>
          <a:p>
            <a:endParaRPr lang="nb-NO" dirty="0"/>
          </a:p>
          <a:p>
            <a:r>
              <a:rPr lang="nb-NO" dirty="0"/>
              <a:t>Videre skal jeg vise litt hvordan det står til på et bestemt tidspunkt – </a:t>
            </a:r>
            <a:r>
              <a:rPr lang="nb-NO" dirty="0" err="1"/>
              <a:t>dvs</a:t>
            </a:r>
            <a:r>
              <a:rPr lang="nb-NO" dirty="0"/>
              <a:t> normert tid. Alt som har skjedd innen normert tid – 6 semester kan man måle </a:t>
            </a:r>
            <a:r>
              <a:rPr lang="nb-NO" dirty="0" err="1"/>
              <a:t>iløpet</a:t>
            </a:r>
            <a:r>
              <a:rPr lang="nb-NO" dirty="0"/>
              <a:t> av 7 semester.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BEB604-C9F2-B44F-BBD0-B423C6B3A96A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1679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4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8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33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Rectangle 10"/>
          <p:cNvSpPr>
            <a:spLocks noChangeArrowheads="1"/>
          </p:cNvSpPr>
          <p:nvPr/>
        </p:nvSpPr>
        <p:spPr bwMode="auto">
          <a:xfrm flipV="1">
            <a:off x="8784299" y="685800"/>
            <a:ext cx="3407701" cy="617220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b-NO" sz="2400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685800"/>
            <a:ext cx="8688288" cy="617220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b-NO" sz="240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1151" y="3621021"/>
            <a:ext cx="7518400" cy="1635192"/>
          </a:xfrm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 dirty="0" err="1"/>
              <a:t>Click</a:t>
            </a:r>
            <a:r>
              <a:rPr lang="nb-NO" noProof="0" dirty="0"/>
              <a:t> to </a:t>
            </a:r>
            <a:r>
              <a:rPr lang="nb-NO" noProof="0" dirty="0" err="1"/>
              <a:t>edit</a:t>
            </a:r>
            <a:r>
              <a:rPr lang="nb-NO" noProof="0" dirty="0"/>
              <a:t> Master </a:t>
            </a:r>
            <a:r>
              <a:rPr lang="nb-NO" noProof="0" dirty="0" err="1"/>
              <a:t>title</a:t>
            </a:r>
            <a:r>
              <a:rPr lang="nb-NO" noProof="0" dirty="0"/>
              <a:t>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1151" y="5256213"/>
            <a:ext cx="7518400" cy="687387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 dirty="0" err="1"/>
              <a:t>Click</a:t>
            </a:r>
            <a:r>
              <a:rPr lang="nb-NO" noProof="0" dirty="0"/>
              <a:t> to </a:t>
            </a:r>
            <a:r>
              <a:rPr lang="nb-NO" noProof="0" dirty="0" err="1"/>
              <a:t>edit</a:t>
            </a:r>
            <a:r>
              <a:rPr lang="nb-NO" noProof="0" dirty="0"/>
              <a:t> Master </a:t>
            </a:r>
            <a:r>
              <a:rPr lang="nb-NO" noProof="0" dirty="0" err="1"/>
              <a:t>subtitle</a:t>
            </a:r>
            <a:r>
              <a:rPr lang="nb-NO" noProof="0" dirty="0"/>
              <a:t> style</a:t>
            </a:r>
          </a:p>
        </p:txBody>
      </p:sp>
      <p:pic>
        <p:nvPicPr>
          <p:cNvPr id="7" name="Picture 12" descr="uia_logo_cmyk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49" y="164637"/>
            <a:ext cx="2946400" cy="404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1371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14BCDF-16C2-4EC2-B187-DA14BE40255B}" type="slidenum">
              <a:rPr lang="nb-NO"/>
              <a:pPr/>
              <a:t>‹#›</a:t>
            </a:fld>
            <a:endParaRPr lang="nb-NO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283502"/>
      </p:ext>
    </p:extLst>
  </p:cSld>
  <p:clrMapOvr>
    <a:masterClrMapping/>
  </p:clrMapOvr>
  <p:transition spd="med">
    <p:cut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710397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A6989-6498-4722-A88A-158D3A084433}" type="slidenum">
              <a:rPr lang="nb-NO"/>
              <a:pPr/>
              <a:t>‹#›</a:t>
            </a:fld>
            <a:endParaRPr lang="nb-NO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440352"/>
      </p:ext>
    </p:extLst>
  </p:cSld>
  <p:clrMapOvr>
    <a:masterClrMapping/>
  </p:clrMapOvr>
  <p:transition spd="med">
    <p:cut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08005" y="1903415"/>
            <a:ext cx="5585884" cy="44989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97084" y="1903415"/>
            <a:ext cx="5588000" cy="44989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61F44-F1C3-4464-B5B6-EBB07CFAE27D}" type="slidenum">
              <a:rPr lang="nb-NO"/>
              <a:pPr/>
              <a:t>‹#›</a:t>
            </a:fld>
            <a:endParaRPr lang="nb-NO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477747"/>
      </p:ext>
    </p:extLst>
  </p:cSld>
  <p:clrMapOvr>
    <a:masterClrMapping/>
  </p:clrMapOvr>
  <p:transition spd="med">
    <p:cut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19712" y="836713"/>
            <a:ext cx="10972800" cy="783060"/>
          </a:xfrm>
        </p:spPr>
        <p:txBody>
          <a:bodyPr/>
          <a:lstStyle>
            <a:lvl1pPr>
              <a:defRPr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727136"/>
            <a:ext cx="5386917" cy="112580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852936"/>
            <a:ext cx="5386917" cy="3273227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72" y="1715784"/>
            <a:ext cx="5389033" cy="112580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72" y="2852936"/>
            <a:ext cx="5389033" cy="3273227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DBCDA1-DCEB-47BA-AA92-3710A817DAB1}" type="slidenum">
              <a:rPr lang="nb-NO"/>
              <a:pPr/>
              <a:t>‹#›</a:t>
            </a:fld>
            <a:endParaRPr lang="nb-NO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454173"/>
      </p:ext>
    </p:extLst>
  </p:cSld>
  <p:clrMapOvr>
    <a:masterClrMapping/>
  </p:clrMapOvr>
  <p:transition spd="med">
    <p:cut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C2712-47CD-44C8-B3CA-8D10AB36A611}" type="slidenum">
              <a:rPr lang="nb-NO"/>
              <a:pPr/>
              <a:t>‹#›</a:t>
            </a:fld>
            <a:endParaRPr lang="nb-NO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802127"/>
      </p:ext>
    </p:extLst>
  </p:cSld>
  <p:clrMapOvr>
    <a:masterClrMapping/>
  </p:clrMapOvr>
  <p:transition spd="med">
    <p:cut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44CC0-7F60-4163-9BD2-2CCAA967E4B0}" type="slidenum">
              <a:rPr lang="nb-NO"/>
              <a:pPr/>
              <a:t>‹#›</a:t>
            </a:fld>
            <a:endParaRPr lang="nb-NO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288755"/>
      </p:ext>
    </p:extLst>
  </p:cSld>
  <p:clrMapOvr>
    <a:masterClrMapping/>
  </p:clrMapOvr>
  <p:transition spd="med">
    <p:cut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5" y="932722"/>
            <a:ext cx="4011084" cy="864097"/>
          </a:xfrm>
        </p:spPr>
        <p:txBody>
          <a:bodyPr/>
          <a:lstStyle>
            <a:lvl1pPr algn="l">
              <a:defRPr sz="2667" b="1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932722"/>
            <a:ext cx="6815667" cy="5193444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5" y="1796819"/>
            <a:ext cx="4011084" cy="4329347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8C9DAD-FEDB-4334-8090-6C9EA86DF45D}" type="slidenum">
              <a:rPr lang="nb-NO"/>
              <a:pPr/>
              <a:t>‹#›</a:t>
            </a:fld>
            <a:endParaRPr lang="nb-NO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986963"/>
      </p:ext>
    </p:extLst>
  </p:cSld>
  <p:clrMapOvr>
    <a:masterClrMapping/>
  </p:clrMapOvr>
  <p:transition spd="med"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273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/>
          <a:lstStyle>
            <a:lvl1pPr algn="l">
              <a:defRPr sz="2667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836711"/>
            <a:ext cx="7315200" cy="3890863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30E18-585E-431B-9B4A-B2651B9B343B}" type="slidenum">
              <a:rPr lang="nb-NO"/>
              <a:pPr/>
              <a:t>‹#›</a:t>
            </a:fld>
            <a:endParaRPr lang="nb-NO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727743"/>
      </p:ext>
    </p:extLst>
  </p:cSld>
  <p:clrMapOvr>
    <a:masterClrMapping/>
  </p:clrMapOvr>
  <p:transition spd="med">
    <p:cut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B6C8D-B05B-4BBC-9C14-19596A005FAA}" type="slidenum">
              <a:rPr lang="nb-NO"/>
              <a:pPr/>
              <a:t>‹#›</a:t>
            </a:fld>
            <a:endParaRPr lang="nb-NO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527007"/>
      </p:ext>
    </p:extLst>
  </p:cSld>
  <p:clrMapOvr>
    <a:masterClrMapping/>
  </p:clrMapOvr>
  <p:transition spd="med">
    <p:cut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9042405" y="912815"/>
            <a:ext cx="2842684" cy="548957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508000" y="912815"/>
            <a:ext cx="8331200" cy="548957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3F572D-1F05-4677-9D5F-D57BB9ED9DFE}" type="slidenum">
              <a:rPr lang="nb-NO"/>
              <a:pPr/>
              <a:t>‹#›</a:t>
            </a:fld>
            <a:endParaRPr lang="nb-NO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163524"/>
      </p:ext>
    </p:extLst>
  </p:cSld>
  <p:clrMapOvr>
    <a:masterClrMapping/>
  </p:clrMapOvr>
  <p:transition spd="med"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8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0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6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8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1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43BDC-0553-40FA-A4DB-EDAAA606CFF6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1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 flipV="1">
            <a:off x="0" y="0"/>
            <a:ext cx="12192000" cy="68580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b-NO" sz="240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3" y="912813"/>
            <a:ext cx="11377084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3" y="1903415"/>
            <a:ext cx="11377084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432803" y="6553202"/>
            <a:ext cx="1623484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67"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157884" y="6553202"/>
            <a:ext cx="1727200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67">
                <a:solidFill>
                  <a:schemeClr val="bg2"/>
                </a:solidFill>
              </a:defRPr>
            </a:lvl1pPr>
          </a:lstStyle>
          <a:p>
            <a:fld id="{5E21520D-0BA9-4500-886E-D9FDAEC3FA11}" type="slidenum">
              <a:rPr lang="nb-NO"/>
              <a:pPr/>
              <a:t>‹#›</a:t>
            </a:fld>
            <a:endParaRPr lang="nb-NO">
              <a:solidFill>
                <a:schemeClr val="tx2"/>
              </a:solidFill>
            </a:endParaRPr>
          </a:p>
        </p:txBody>
      </p:sp>
      <p:pic>
        <p:nvPicPr>
          <p:cNvPr id="9" name="Picture 12" descr="uia_logo_neg_cmyk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69" y="164638"/>
            <a:ext cx="2946400" cy="404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592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cut thruBlk="1"/>
  </p:transition>
  <p:txStyles>
    <p:titleStyle>
      <a:lvl1pPr algn="l" rtl="0" fontAlgn="base">
        <a:spcBef>
          <a:spcPct val="0"/>
        </a:spcBef>
        <a:spcAft>
          <a:spcPct val="0"/>
        </a:spcAft>
        <a:defRPr sz="5333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933">
          <a:solidFill>
            <a:schemeClr val="bg2"/>
          </a:solidFill>
          <a:latin typeface="Verdana" pitchFamily="1" charset="0"/>
        </a:defRPr>
      </a:lvl2pPr>
      <a:lvl3pPr algn="l" rtl="0" fontAlgn="base">
        <a:spcBef>
          <a:spcPct val="0"/>
        </a:spcBef>
        <a:spcAft>
          <a:spcPct val="0"/>
        </a:spcAft>
        <a:defRPr sz="2933">
          <a:solidFill>
            <a:schemeClr val="bg2"/>
          </a:solidFill>
          <a:latin typeface="Verdana" pitchFamily="1" charset="0"/>
        </a:defRPr>
      </a:lvl3pPr>
      <a:lvl4pPr algn="l" rtl="0" fontAlgn="base">
        <a:spcBef>
          <a:spcPct val="0"/>
        </a:spcBef>
        <a:spcAft>
          <a:spcPct val="0"/>
        </a:spcAft>
        <a:defRPr sz="2933">
          <a:solidFill>
            <a:schemeClr val="bg2"/>
          </a:solidFill>
          <a:latin typeface="Verdana" pitchFamily="1" charset="0"/>
        </a:defRPr>
      </a:lvl4pPr>
      <a:lvl5pPr algn="l" rtl="0" fontAlgn="base">
        <a:spcBef>
          <a:spcPct val="0"/>
        </a:spcBef>
        <a:spcAft>
          <a:spcPct val="0"/>
        </a:spcAft>
        <a:defRPr sz="2933">
          <a:solidFill>
            <a:schemeClr val="bg2"/>
          </a:solidFill>
          <a:latin typeface="Verdana" pitchFamily="1" charset="0"/>
        </a:defRPr>
      </a:lvl5pPr>
      <a:lvl6pPr marL="609585" algn="l" rtl="0" fontAlgn="base">
        <a:spcBef>
          <a:spcPct val="0"/>
        </a:spcBef>
        <a:spcAft>
          <a:spcPct val="0"/>
        </a:spcAft>
        <a:defRPr sz="2933">
          <a:solidFill>
            <a:schemeClr val="bg2"/>
          </a:solidFill>
          <a:latin typeface="Verdana" pitchFamily="1" charset="0"/>
        </a:defRPr>
      </a:lvl6pPr>
      <a:lvl7pPr marL="1219170" algn="l" rtl="0" fontAlgn="base">
        <a:spcBef>
          <a:spcPct val="0"/>
        </a:spcBef>
        <a:spcAft>
          <a:spcPct val="0"/>
        </a:spcAft>
        <a:defRPr sz="2933">
          <a:solidFill>
            <a:schemeClr val="bg2"/>
          </a:solidFill>
          <a:latin typeface="Verdana" pitchFamily="1" charset="0"/>
        </a:defRPr>
      </a:lvl7pPr>
      <a:lvl8pPr marL="1828754" algn="l" rtl="0" fontAlgn="base">
        <a:spcBef>
          <a:spcPct val="0"/>
        </a:spcBef>
        <a:spcAft>
          <a:spcPct val="0"/>
        </a:spcAft>
        <a:defRPr sz="2933">
          <a:solidFill>
            <a:schemeClr val="bg2"/>
          </a:solidFill>
          <a:latin typeface="Verdana" pitchFamily="1" charset="0"/>
        </a:defRPr>
      </a:lvl8pPr>
      <a:lvl9pPr marL="2438339" algn="l" rtl="0" fontAlgn="base">
        <a:spcBef>
          <a:spcPct val="0"/>
        </a:spcBef>
        <a:spcAft>
          <a:spcPct val="0"/>
        </a:spcAft>
        <a:defRPr sz="2933">
          <a:solidFill>
            <a:schemeClr val="bg2"/>
          </a:solidFill>
          <a:latin typeface="Verdana" pitchFamily="1" charset="0"/>
        </a:defRPr>
      </a:lvl9pPr>
    </p:titleStyle>
    <p:bodyStyle>
      <a:lvl1pPr marL="234945" indent="-234945" algn="l" rtl="0" fontAlgn="base">
        <a:lnSpc>
          <a:spcPct val="120000"/>
        </a:lnSpc>
        <a:spcBef>
          <a:spcPct val="20000"/>
        </a:spcBef>
        <a:spcAft>
          <a:spcPct val="0"/>
        </a:spcAft>
        <a:buSzPct val="75000"/>
        <a:buChar char="•"/>
        <a:defRPr sz="2667">
          <a:solidFill>
            <a:schemeClr val="tx1"/>
          </a:solidFill>
          <a:latin typeface="+mn-lt"/>
          <a:ea typeface="+mn-ea"/>
          <a:cs typeface="+mn-cs"/>
        </a:defRPr>
      </a:lvl1pPr>
      <a:lvl2pPr marL="719649" indent="-245527" algn="l" rtl="0" fontAlgn="base">
        <a:lnSpc>
          <a:spcPct val="120000"/>
        </a:lnSpc>
        <a:spcBef>
          <a:spcPct val="20000"/>
        </a:spcBef>
        <a:spcAft>
          <a:spcPct val="0"/>
        </a:spcAft>
        <a:buSzPct val="75000"/>
        <a:buChar char="•"/>
        <a:defRPr sz="2133">
          <a:solidFill>
            <a:schemeClr val="tx1"/>
          </a:solidFill>
          <a:latin typeface="+mn-lt"/>
        </a:defRPr>
      </a:lvl2pPr>
      <a:lvl3pPr marL="1191654" indent="-232828" algn="l" rtl="0" fontAlgn="base">
        <a:lnSpc>
          <a:spcPct val="120000"/>
        </a:lnSpc>
        <a:spcBef>
          <a:spcPct val="20000"/>
        </a:spcBef>
        <a:spcAft>
          <a:spcPct val="0"/>
        </a:spcAft>
        <a:buSzPct val="75000"/>
        <a:buChar char="•"/>
        <a:defRPr sz="2133">
          <a:solidFill>
            <a:schemeClr val="tx1"/>
          </a:solidFill>
          <a:latin typeface="+mn-lt"/>
        </a:defRPr>
      </a:lvl3pPr>
      <a:lvl4pPr marL="1672125" indent="-234945" algn="l" rtl="0" fontAlgn="base">
        <a:lnSpc>
          <a:spcPct val="120000"/>
        </a:lnSpc>
        <a:spcBef>
          <a:spcPct val="20000"/>
        </a:spcBef>
        <a:spcAft>
          <a:spcPct val="0"/>
        </a:spcAft>
        <a:buSzPct val="75000"/>
        <a:buChar char="•"/>
        <a:defRPr sz="2133">
          <a:solidFill>
            <a:schemeClr val="tx1"/>
          </a:solidFill>
          <a:latin typeface="+mn-lt"/>
        </a:defRPr>
      </a:lvl4pPr>
      <a:lvl5pPr marL="2148364" indent="-237061" algn="l" rtl="0" fontAlgn="base">
        <a:lnSpc>
          <a:spcPct val="120000"/>
        </a:lnSpc>
        <a:spcBef>
          <a:spcPct val="20000"/>
        </a:spcBef>
        <a:spcAft>
          <a:spcPct val="0"/>
        </a:spcAft>
        <a:buSzPct val="75000"/>
        <a:buChar char="•"/>
        <a:defRPr sz="2133">
          <a:solidFill>
            <a:schemeClr val="tx1"/>
          </a:solidFill>
          <a:latin typeface="+mn-lt"/>
        </a:defRPr>
      </a:lvl5pPr>
      <a:lvl6pPr marL="2757948" indent="-237061" algn="l" rtl="0" fontAlgn="base">
        <a:lnSpc>
          <a:spcPct val="120000"/>
        </a:lnSpc>
        <a:spcBef>
          <a:spcPct val="20000"/>
        </a:spcBef>
        <a:spcAft>
          <a:spcPct val="0"/>
        </a:spcAft>
        <a:buSzPct val="75000"/>
        <a:buChar char="•"/>
        <a:defRPr sz="2133">
          <a:solidFill>
            <a:schemeClr val="tx1"/>
          </a:solidFill>
          <a:latin typeface="+mn-lt"/>
        </a:defRPr>
      </a:lvl6pPr>
      <a:lvl7pPr marL="3367533" indent="-237061" algn="l" rtl="0" fontAlgn="base">
        <a:lnSpc>
          <a:spcPct val="120000"/>
        </a:lnSpc>
        <a:spcBef>
          <a:spcPct val="20000"/>
        </a:spcBef>
        <a:spcAft>
          <a:spcPct val="0"/>
        </a:spcAft>
        <a:buSzPct val="75000"/>
        <a:buChar char="•"/>
        <a:defRPr sz="2133">
          <a:solidFill>
            <a:schemeClr val="tx1"/>
          </a:solidFill>
          <a:latin typeface="+mn-lt"/>
        </a:defRPr>
      </a:lvl7pPr>
      <a:lvl8pPr marL="3977118" indent="-237061" algn="l" rtl="0" fontAlgn="base">
        <a:lnSpc>
          <a:spcPct val="120000"/>
        </a:lnSpc>
        <a:spcBef>
          <a:spcPct val="20000"/>
        </a:spcBef>
        <a:spcAft>
          <a:spcPct val="0"/>
        </a:spcAft>
        <a:buSzPct val="75000"/>
        <a:buChar char="•"/>
        <a:defRPr sz="2133">
          <a:solidFill>
            <a:schemeClr val="tx1"/>
          </a:solidFill>
          <a:latin typeface="+mn-lt"/>
        </a:defRPr>
      </a:lvl8pPr>
      <a:lvl9pPr marL="4586703" indent="-237061" algn="l" rtl="0" fontAlgn="base">
        <a:lnSpc>
          <a:spcPct val="120000"/>
        </a:lnSpc>
        <a:spcBef>
          <a:spcPct val="20000"/>
        </a:spcBef>
        <a:spcAft>
          <a:spcPct val="0"/>
        </a:spcAft>
        <a:buSzPct val="75000"/>
        <a:buChar char="•"/>
        <a:defRPr sz="2133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s://rapport-dv.uhad.no/#/workbooks/2596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Relationship Id="rId4" Type="http://schemas.openxmlformats.org/officeDocument/2006/relationships/hyperlink" Target="https://rapport-dv.uhad.no/#/workbooks/4462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23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22.sv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rapport-dv.uhad.no/#/workbooks/1038" TargetMode="External"/><Relationship Id="rId3" Type="http://schemas.openxmlformats.org/officeDocument/2006/relationships/hyperlink" Target="https://rapport-dv.uhad.no/#/workbooks/325" TargetMode="External"/><Relationship Id="rId7" Type="http://schemas.openxmlformats.org/officeDocument/2006/relationships/hyperlink" Target="https://rapport-dv.uhad.no/#/workbooks/1573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apport-dv.uhad.no/#/workbooks/3005" TargetMode="External"/><Relationship Id="rId5" Type="http://schemas.openxmlformats.org/officeDocument/2006/relationships/hyperlink" Target="https://rapport-dv.uhad.no/#/workbooks/1039" TargetMode="External"/><Relationship Id="rId4" Type="http://schemas.openxmlformats.org/officeDocument/2006/relationships/hyperlink" Target="https://rapport-dv.uhad.no/#/workbooks/317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A71DC2B-6FCB-46C4-8E5C-429AEC89C9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sz="4400" dirty="0"/>
              <a:t>Hvordan bruke statistikk i arbeidet med student-gjennomstrømming?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81873FA-98A8-4A3B-A9DF-B8EBA3AE27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Seminar 7. desember</a:t>
            </a:r>
          </a:p>
        </p:txBody>
      </p:sp>
    </p:spTree>
    <p:extLst>
      <p:ext uri="{BB962C8B-B14F-4D97-AF65-F5344CB8AC3E}">
        <p14:creationId xmlns:p14="http://schemas.microsoft.com/office/powerpoint/2010/main" val="1171153787"/>
      </p:ext>
    </p:extLst>
  </p:cSld>
  <p:clrMapOvr>
    <a:masterClrMapping/>
  </p:clrMapOvr>
  <p:transition spd="med">
    <p:cut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676E5A5-60E0-433C-8CA9-D4EF9AF98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dirty="0"/>
              <a:t>Bachelorprogram – 3 startkull</a:t>
            </a:r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06F6F201-CC42-42D6-807F-10F9D01F363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838200" y="2041074"/>
            <a:ext cx="5181600" cy="3920439"/>
          </a:xfrm>
          <a:prstGeom prst="rect">
            <a:avLst/>
          </a:prstGeom>
        </p:spPr>
      </p:pic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0C2C909-6823-44FA-821C-A0F0B74F413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sz="2000" dirty="0"/>
              <a:t>Øyeblikksbilde – pr 7. semester</a:t>
            </a:r>
          </a:p>
          <a:p>
            <a:r>
              <a:rPr lang="nb-NO" sz="2000" dirty="0"/>
              <a:t>Kort sikt – viser</a:t>
            </a:r>
          </a:p>
          <a:p>
            <a:pPr lvl="1"/>
            <a:r>
              <a:rPr lang="nb-NO" sz="1467" dirty="0"/>
              <a:t>Kvalifikasjoner</a:t>
            </a:r>
          </a:p>
          <a:p>
            <a:pPr lvl="1"/>
            <a:r>
              <a:rPr lang="nb-NO" sz="1467" dirty="0"/>
              <a:t>Aktive</a:t>
            </a:r>
          </a:p>
          <a:p>
            <a:pPr lvl="1"/>
            <a:r>
              <a:rPr lang="nb-NO" sz="1467" dirty="0"/>
              <a:t>Frafall</a:t>
            </a:r>
          </a:p>
          <a:p>
            <a:r>
              <a:rPr lang="nb-NO" sz="2000" dirty="0"/>
              <a:t>Hvor mange av de aktive vil fullføre?</a:t>
            </a:r>
          </a:p>
          <a:p>
            <a:endParaRPr lang="nb-NO" sz="2000" dirty="0"/>
          </a:p>
          <a:p>
            <a:r>
              <a:rPr lang="nb-NO" sz="2000" dirty="0"/>
              <a:t>Absolutte og relative størrelser!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F2032CDB-B5A3-444C-934F-C04712BF4B2E}"/>
              </a:ext>
            </a:extLst>
          </p:cNvPr>
          <p:cNvSpPr txBox="1"/>
          <p:nvPr/>
        </p:nvSpPr>
        <p:spPr>
          <a:xfrm>
            <a:off x="838200" y="6046120"/>
            <a:ext cx="8191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Detaljer i rapport: </a:t>
            </a:r>
            <a:r>
              <a:rPr lang="nb-NO" dirty="0">
                <a:hlinkClick r:id="rId4"/>
              </a:rPr>
              <a:t>https://rapport-dv.uhad.no/#/workbooks/2596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54690094"/>
      </p:ext>
    </p:extLst>
  </p:cSld>
  <p:clrMapOvr>
    <a:masterClrMapping/>
  </p:clrMapOvr>
  <p:transition spd="med">
    <p:cut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8158598-E7AB-4CEF-AC12-5632CA2F4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dirty="0"/>
              <a:t>2-årige masterprogram – 3 kull</a:t>
            </a:r>
          </a:p>
        </p:txBody>
      </p:sp>
      <p:pic>
        <p:nvPicPr>
          <p:cNvPr id="7" name="Plassholder for innhold 6">
            <a:extLst>
              <a:ext uri="{FF2B5EF4-FFF2-40B4-BE49-F238E27FC236}">
                <a16:creationId xmlns:a16="http://schemas.microsoft.com/office/drawing/2014/main" id="{492AFE55-398A-4A1F-A834-67C21BAC283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89551" y="2142907"/>
            <a:ext cx="5830249" cy="3344661"/>
          </a:xfrm>
          <a:prstGeom prst="rect">
            <a:avLst/>
          </a:prstGeom>
        </p:spPr>
      </p:pic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7068106-AB9F-47D5-A659-B5B1FEA34BF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sz="2000" dirty="0"/>
              <a:t>Øyeblikksbilde – pr 5. semester</a:t>
            </a:r>
          </a:p>
          <a:p>
            <a:r>
              <a:rPr lang="nb-NO" sz="2000" dirty="0"/>
              <a:t>Kort sikt – viser</a:t>
            </a:r>
          </a:p>
          <a:p>
            <a:pPr lvl="1"/>
            <a:r>
              <a:rPr lang="nb-NO" sz="1467" dirty="0"/>
              <a:t>Kvalifikasjoner</a:t>
            </a:r>
          </a:p>
          <a:p>
            <a:pPr lvl="1"/>
            <a:r>
              <a:rPr lang="nb-NO" sz="1467" dirty="0"/>
              <a:t>Aktive</a:t>
            </a:r>
          </a:p>
          <a:p>
            <a:pPr lvl="1"/>
            <a:r>
              <a:rPr lang="nb-NO" sz="1467" dirty="0"/>
              <a:t>Frafall</a:t>
            </a:r>
          </a:p>
          <a:p>
            <a:r>
              <a:rPr lang="nb-NO" sz="2000" dirty="0"/>
              <a:t>Hvor mange av de aktive vil fullføre?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54081590"/>
      </p:ext>
    </p:extLst>
  </p:cSld>
  <p:clrMapOvr>
    <a:masterClrMapping/>
  </p:clrMapOvr>
  <p:transition spd="med">
    <p:cut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9BBB8C79-541C-443F-9614-838A185CCF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5700" y="1369959"/>
            <a:ext cx="7224595" cy="5196639"/>
          </a:xfrm>
          <a:prstGeom prst="rect">
            <a:avLst/>
          </a:prstGeom>
        </p:spPr>
      </p:pic>
      <p:sp>
        <p:nvSpPr>
          <p:cNvPr id="3" name="Pil: høyre 2">
            <a:extLst>
              <a:ext uri="{FF2B5EF4-FFF2-40B4-BE49-F238E27FC236}">
                <a16:creationId xmlns:a16="http://schemas.microsoft.com/office/drawing/2014/main" id="{2690FD9B-098D-473A-B6E1-DC3737434AAB}"/>
              </a:ext>
            </a:extLst>
          </p:cNvPr>
          <p:cNvSpPr/>
          <p:nvPr/>
        </p:nvSpPr>
        <p:spPr>
          <a:xfrm>
            <a:off x="3098800" y="4137793"/>
            <a:ext cx="342900" cy="241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Pil: høyre 4">
            <a:extLst>
              <a:ext uri="{FF2B5EF4-FFF2-40B4-BE49-F238E27FC236}">
                <a16:creationId xmlns:a16="http://schemas.microsoft.com/office/drawing/2014/main" id="{DD058AD0-27CC-4322-9E91-40D284CAFC17}"/>
              </a:ext>
            </a:extLst>
          </p:cNvPr>
          <p:cNvSpPr/>
          <p:nvPr/>
        </p:nvSpPr>
        <p:spPr>
          <a:xfrm>
            <a:off x="3121025" y="1793945"/>
            <a:ext cx="342900" cy="241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3178D70B-CD3B-406F-BBE7-25F78E729B19}"/>
              </a:ext>
            </a:extLst>
          </p:cNvPr>
          <p:cNvSpPr/>
          <p:nvPr/>
        </p:nvSpPr>
        <p:spPr>
          <a:xfrm>
            <a:off x="8579408" y="1552645"/>
            <a:ext cx="874207" cy="2413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641B327-D410-4D62-86BE-3F20FD676F47}"/>
              </a:ext>
            </a:extLst>
          </p:cNvPr>
          <p:cNvSpPr txBox="1">
            <a:spLocks/>
          </p:cNvSpPr>
          <p:nvPr/>
        </p:nvSpPr>
        <p:spPr>
          <a:xfrm>
            <a:off x="523875" y="912813"/>
            <a:ext cx="11361212" cy="666169"/>
          </a:xfrm>
          <a:prstGeom prst="rect">
            <a:avLst/>
          </a:prstGeom>
        </p:spPr>
        <p:txBody>
          <a:bodyPr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5333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933">
                <a:solidFill>
                  <a:schemeClr val="bg2"/>
                </a:solidFill>
                <a:latin typeface="Verdana" pitchFamily="1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933">
                <a:solidFill>
                  <a:schemeClr val="bg2"/>
                </a:solidFill>
                <a:latin typeface="Verdana" pitchFamily="1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933">
                <a:solidFill>
                  <a:schemeClr val="bg2"/>
                </a:solidFill>
                <a:latin typeface="Verdana" pitchFamily="1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933">
                <a:solidFill>
                  <a:schemeClr val="bg2"/>
                </a:solidFill>
                <a:latin typeface="Verdana" pitchFamily="1" charset="0"/>
              </a:defRPr>
            </a:lvl5pPr>
            <a:lvl6pPr marL="609585" algn="l" rtl="0" fontAlgn="base">
              <a:spcBef>
                <a:spcPct val="0"/>
              </a:spcBef>
              <a:spcAft>
                <a:spcPct val="0"/>
              </a:spcAft>
              <a:defRPr sz="2933">
                <a:solidFill>
                  <a:schemeClr val="bg2"/>
                </a:solidFill>
                <a:latin typeface="Verdana" pitchFamily="1" charset="0"/>
              </a:defRPr>
            </a:lvl6pPr>
            <a:lvl7pPr marL="1219170" algn="l" rtl="0" fontAlgn="base">
              <a:spcBef>
                <a:spcPct val="0"/>
              </a:spcBef>
              <a:spcAft>
                <a:spcPct val="0"/>
              </a:spcAft>
              <a:defRPr sz="2933">
                <a:solidFill>
                  <a:schemeClr val="bg2"/>
                </a:solidFill>
                <a:latin typeface="Verdana" pitchFamily="1" charset="0"/>
              </a:defRPr>
            </a:lvl7pPr>
            <a:lvl8pPr marL="1828754" algn="l" rtl="0" fontAlgn="base">
              <a:spcBef>
                <a:spcPct val="0"/>
              </a:spcBef>
              <a:spcAft>
                <a:spcPct val="0"/>
              </a:spcAft>
              <a:defRPr sz="2933">
                <a:solidFill>
                  <a:schemeClr val="bg2"/>
                </a:solidFill>
                <a:latin typeface="Verdana" pitchFamily="1" charset="0"/>
              </a:defRPr>
            </a:lvl8pPr>
            <a:lvl9pPr marL="2438339" algn="l" rtl="0" fontAlgn="base">
              <a:spcBef>
                <a:spcPct val="0"/>
              </a:spcBef>
              <a:spcAft>
                <a:spcPct val="0"/>
              </a:spcAft>
              <a:defRPr sz="2933">
                <a:solidFill>
                  <a:schemeClr val="bg2"/>
                </a:solidFill>
                <a:latin typeface="Verdana" pitchFamily="1" charset="0"/>
              </a:defRPr>
            </a:lvl9pPr>
          </a:lstStyle>
          <a:p>
            <a:r>
              <a:rPr lang="nb-NO" sz="3200" kern="0" dirty="0"/>
              <a:t>Flere startkull: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CE8A153E-20D3-4E45-BFA5-E022D86A02BF}"/>
              </a:ext>
            </a:extLst>
          </p:cNvPr>
          <p:cNvSpPr/>
          <p:nvPr/>
        </p:nvSpPr>
        <p:spPr>
          <a:xfrm>
            <a:off x="6109231" y="3968278"/>
            <a:ext cx="190500" cy="2413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noFill/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14AE3726-DA46-46AB-9A33-918FCA52C576}"/>
              </a:ext>
            </a:extLst>
          </p:cNvPr>
          <p:cNvSpPr/>
          <p:nvPr/>
        </p:nvSpPr>
        <p:spPr>
          <a:xfrm>
            <a:off x="6096000" y="6329697"/>
            <a:ext cx="190500" cy="2413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551981287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8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B5911B9-4C1C-46DB-A61C-35986163B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dirty="0"/>
              <a:t>Hvor mange blir ferdig etter normert tid?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D02146A-890A-4059-8B58-96B0568358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256212" cy="823912"/>
          </a:xfrm>
        </p:spPr>
        <p:txBody>
          <a:bodyPr/>
          <a:lstStyle/>
          <a:p>
            <a:r>
              <a:rPr lang="nb-NO" sz="2000" dirty="0"/>
              <a:t>Bachelorprogram ( Kull 2014 – 2016)</a:t>
            </a:r>
          </a:p>
        </p:txBody>
      </p:sp>
      <p:pic>
        <p:nvPicPr>
          <p:cNvPr id="8" name="Plassholder for innhold 7">
            <a:extLst>
              <a:ext uri="{FF2B5EF4-FFF2-40B4-BE49-F238E27FC236}">
                <a16:creationId xmlns:a16="http://schemas.microsoft.com/office/drawing/2014/main" id="{F5115F46-D426-4C90-BD3F-A3A1ED8DC81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895880" y="2505074"/>
            <a:ext cx="3848100" cy="3476625"/>
          </a:xfrm>
        </p:spPr>
      </p:pic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81AF3F34-12CC-49BC-AE82-A861A1065A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94438" y="1715785"/>
            <a:ext cx="5287967" cy="823912"/>
          </a:xfrm>
        </p:spPr>
        <p:txBody>
          <a:bodyPr/>
          <a:lstStyle/>
          <a:p>
            <a:r>
              <a:rPr lang="nb-NO" sz="2000" dirty="0"/>
              <a:t>Masterprogram 2-år ( Kull 2015 – 2017)</a:t>
            </a:r>
          </a:p>
        </p:txBody>
      </p:sp>
      <p:pic>
        <p:nvPicPr>
          <p:cNvPr id="10" name="Plassholder for innhold 9">
            <a:extLst>
              <a:ext uri="{FF2B5EF4-FFF2-40B4-BE49-F238E27FC236}">
                <a16:creationId xmlns:a16="http://schemas.microsoft.com/office/drawing/2014/main" id="{2EE3AB16-225A-426E-9F95-4A6CD2AC08C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6294438" y="2505074"/>
            <a:ext cx="3838575" cy="3476625"/>
          </a:xfrm>
        </p:spPr>
      </p:pic>
      <p:sp>
        <p:nvSpPr>
          <p:cNvPr id="11" name="TekstSylinder 10">
            <a:extLst>
              <a:ext uri="{FF2B5EF4-FFF2-40B4-BE49-F238E27FC236}">
                <a16:creationId xmlns:a16="http://schemas.microsoft.com/office/drawing/2014/main" id="{7F5C92B8-338C-491F-8E64-373B90296246}"/>
              </a:ext>
            </a:extLst>
          </p:cNvPr>
          <p:cNvSpPr txBox="1"/>
          <p:nvPr/>
        </p:nvSpPr>
        <p:spPr>
          <a:xfrm>
            <a:off x="944562" y="6129338"/>
            <a:ext cx="3848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>
                <a:solidFill>
                  <a:schemeClr val="accent1"/>
                </a:solidFill>
              </a:rPr>
              <a:t>+ 11 %</a:t>
            </a:r>
          </a:p>
          <a:p>
            <a:r>
              <a:rPr lang="nb-NO" b="1" dirty="0">
                <a:solidFill>
                  <a:schemeClr val="accent1"/>
                </a:solidFill>
              </a:rPr>
              <a:t>+ 270 kandidater 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E867C73E-6219-4F9A-BB6D-F3DCCC5BC86A}"/>
              </a:ext>
            </a:extLst>
          </p:cNvPr>
          <p:cNvSpPr txBox="1"/>
          <p:nvPr/>
        </p:nvSpPr>
        <p:spPr>
          <a:xfrm>
            <a:off x="6294438" y="6129338"/>
            <a:ext cx="37853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>
                <a:solidFill>
                  <a:schemeClr val="accent1"/>
                </a:solidFill>
              </a:rPr>
              <a:t>+ 16 %</a:t>
            </a:r>
          </a:p>
          <a:p>
            <a:r>
              <a:rPr lang="nb-NO" b="1" dirty="0">
                <a:solidFill>
                  <a:schemeClr val="accent1"/>
                </a:solidFill>
              </a:rPr>
              <a:t>+ 125 kandidater</a:t>
            </a:r>
          </a:p>
        </p:txBody>
      </p:sp>
    </p:spTree>
    <p:extLst>
      <p:ext uri="{BB962C8B-B14F-4D97-AF65-F5344CB8AC3E}">
        <p14:creationId xmlns:p14="http://schemas.microsoft.com/office/powerpoint/2010/main" val="3840363925"/>
      </p:ext>
    </p:extLst>
  </p:cSld>
  <p:clrMapOvr>
    <a:masterClrMapping/>
  </p:clrMapOvr>
  <p:transition spd="med">
    <p:cut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9BBB8C79-541C-443F-9614-838A185CCF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5700" y="1369959"/>
            <a:ext cx="7224595" cy="5196639"/>
          </a:xfrm>
          <a:prstGeom prst="rect">
            <a:avLst/>
          </a:prstGeom>
        </p:spPr>
      </p:pic>
      <p:sp>
        <p:nvSpPr>
          <p:cNvPr id="4" name="Pil: høyre 3">
            <a:extLst>
              <a:ext uri="{FF2B5EF4-FFF2-40B4-BE49-F238E27FC236}">
                <a16:creationId xmlns:a16="http://schemas.microsoft.com/office/drawing/2014/main" id="{2615C363-26F5-4698-A078-156826356D69}"/>
              </a:ext>
            </a:extLst>
          </p:cNvPr>
          <p:cNvSpPr/>
          <p:nvPr/>
        </p:nvSpPr>
        <p:spPr>
          <a:xfrm>
            <a:off x="6465626" y="4137793"/>
            <a:ext cx="342900" cy="241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3178D70B-CD3B-406F-BBE7-25F78E729B19}"/>
              </a:ext>
            </a:extLst>
          </p:cNvPr>
          <p:cNvSpPr/>
          <p:nvPr/>
        </p:nvSpPr>
        <p:spPr>
          <a:xfrm>
            <a:off x="8579408" y="1552645"/>
            <a:ext cx="874207" cy="2413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641B327-D410-4D62-86BE-3F20FD676F47}"/>
              </a:ext>
            </a:extLst>
          </p:cNvPr>
          <p:cNvSpPr txBox="1">
            <a:spLocks/>
          </p:cNvSpPr>
          <p:nvPr/>
        </p:nvSpPr>
        <p:spPr>
          <a:xfrm>
            <a:off x="523875" y="912813"/>
            <a:ext cx="11361212" cy="666169"/>
          </a:xfrm>
          <a:prstGeom prst="rect">
            <a:avLst/>
          </a:prstGeom>
        </p:spPr>
        <p:txBody>
          <a:bodyPr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5333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933">
                <a:solidFill>
                  <a:schemeClr val="bg2"/>
                </a:solidFill>
                <a:latin typeface="Verdana" pitchFamily="1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933">
                <a:solidFill>
                  <a:schemeClr val="bg2"/>
                </a:solidFill>
                <a:latin typeface="Verdana" pitchFamily="1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933">
                <a:solidFill>
                  <a:schemeClr val="bg2"/>
                </a:solidFill>
                <a:latin typeface="Verdana" pitchFamily="1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933">
                <a:solidFill>
                  <a:schemeClr val="bg2"/>
                </a:solidFill>
                <a:latin typeface="Verdana" pitchFamily="1" charset="0"/>
              </a:defRPr>
            </a:lvl5pPr>
            <a:lvl6pPr marL="609585" algn="l" rtl="0" fontAlgn="base">
              <a:spcBef>
                <a:spcPct val="0"/>
              </a:spcBef>
              <a:spcAft>
                <a:spcPct val="0"/>
              </a:spcAft>
              <a:defRPr sz="2933">
                <a:solidFill>
                  <a:schemeClr val="bg2"/>
                </a:solidFill>
                <a:latin typeface="Verdana" pitchFamily="1" charset="0"/>
              </a:defRPr>
            </a:lvl6pPr>
            <a:lvl7pPr marL="1219170" algn="l" rtl="0" fontAlgn="base">
              <a:spcBef>
                <a:spcPct val="0"/>
              </a:spcBef>
              <a:spcAft>
                <a:spcPct val="0"/>
              </a:spcAft>
              <a:defRPr sz="2933">
                <a:solidFill>
                  <a:schemeClr val="bg2"/>
                </a:solidFill>
                <a:latin typeface="Verdana" pitchFamily="1" charset="0"/>
              </a:defRPr>
            </a:lvl7pPr>
            <a:lvl8pPr marL="1828754" algn="l" rtl="0" fontAlgn="base">
              <a:spcBef>
                <a:spcPct val="0"/>
              </a:spcBef>
              <a:spcAft>
                <a:spcPct val="0"/>
              </a:spcAft>
              <a:defRPr sz="2933">
                <a:solidFill>
                  <a:schemeClr val="bg2"/>
                </a:solidFill>
                <a:latin typeface="Verdana" pitchFamily="1" charset="0"/>
              </a:defRPr>
            </a:lvl8pPr>
            <a:lvl9pPr marL="2438339" algn="l" rtl="0" fontAlgn="base">
              <a:spcBef>
                <a:spcPct val="0"/>
              </a:spcBef>
              <a:spcAft>
                <a:spcPct val="0"/>
              </a:spcAft>
              <a:defRPr sz="2933">
                <a:solidFill>
                  <a:schemeClr val="bg2"/>
                </a:solidFill>
                <a:latin typeface="Verdana" pitchFamily="1" charset="0"/>
              </a:defRPr>
            </a:lvl9pPr>
          </a:lstStyle>
          <a:p>
            <a:r>
              <a:rPr lang="nb-NO" sz="3200" kern="0" dirty="0"/>
              <a:t>Flere startkull: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E7F07F48-FF56-4A24-B1F6-2FD1C8DECB03}"/>
              </a:ext>
            </a:extLst>
          </p:cNvPr>
          <p:cNvSpPr/>
          <p:nvPr/>
        </p:nvSpPr>
        <p:spPr>
          <a:xfrm>
            <a:off x="7798358" y="6325298"/>
            <a:ext cx="190500" cy="2413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639167244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5CC69CE-47C7-48B6-B6E9-85D66CD37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dirty="0"/>
              <a:t>3 startkull – frafall 1. året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0EE3816C-B7FA-4A12-AB26-4AD96938704B}"/>
              </a:ext>
            </a:extLst>
          </p:cNvPr>
          <p:cNvSpPr txBox="1"/>
          <p:nvPr/>
        </p:nvSpPr>
        <p:spPr>
          <a:xfrm>
            <a:off x="7886700" y="1533526"/>
            <a:ext cx="420052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b="1" dirty="0"/>
              <a:t>Positiv utvikling for UiA 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Reduksjon i frafall 2018 – 2019: </a:t>
            </a:r>
            <a:r>
              <a:rPr lang="nb-NO" b="1" dirty="0">
                <a:solidFill>
                  <a:srgbClr val="0070C0"/>
                </a:solidFill>
              </a:rPr>
              <a:t>60 studenter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Tydelig effekt på fakultet med 1.semestertiltak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Frafall på 5-årige masterutdanninger: 13,7 % </a:t>
            </a:r>
          </a:p>
          <a:p>
            <a:endParaRPr lang="nb-NO" dirty="0"/>
          </a:p>
          <a:p>
            <a:pPr lvl="1"/>
            <a:endParaRPr lang="nb-NO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b-NO" dirty="0"/>
          </a:p>
        </p:txBody>
      </p:sp>
      <p:pic>
        <p:nvPicPr>
          <p:cNvPr id="16" name="Plassholder for innhold 15">
            <a:extLst>
              <a:ext uri="{FF2B5EF4-FFF2-40B4-BE49-F238E27FC236}">
                <a16:creationId xmlns:a16="http://schemas.microsoft.com/office/drawing/2014/main" id="{AE83112B-2776-41E6-A09E-663BF2D2FD8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04812" y="1663377"/>
            <a:ext cx="6738938" cy="4282499"/>
          </a:xfrm>
        </p:spPr>
      </p:pic>
      <p:sp>
        <p:nvSpPr>
          <p:cNvPr id="17" name="TekstSylinder 16">
            <a:extLst>
              <a:ext uri="{FF2B5EF4-FFF2-40B4-BE49-F238E27FC236}">
                <a16:creationId xmlns:a16="http://schemas.microsoft.com/office/drawing/2014/main" id="{78DD32F8-A798-4F03-9CB5-05E051085949}"/>
              </a:ext>
            </a:extLst>
          </p:cNvPr>
          <p:cNvSpPr txBox="1"/>
          <p:nvPr/>
        </p:nvSpPr>
        <p:spPr>
          <a:xfrm>
            <a:off x="404812" y="6200657"/>
            <a:ext cx="8805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Detaljer i rapport: </a:t>
            </a:r>
            <a:r>
              <a:rPr lang="nb-NO" dirty="0">
                <a:hlinkClick r:id="rId4"/>
              </a:rPr>
              <a:t>https://rapport-dv.uhad.no/#/workbooks/4462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531598"/>
      </p:ext>
    </p:extLst>
  </p:cSld>
  <p:clrMapOvr>
    <a:masterClrMapping/>
  </p:clrMapOvr>
  <p:transition spd="med">
    <p:cut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9013BAA-615C-4A80-BEE8-B33102C7B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dirty="0"/>
              <a:t>Formidling: Studieprogramledere</a:t>
            </a:r>
          </a:p>
        </p:txBody>
      </p:sp>
      <p:pic>
        <p:nvPicPr>
          <p:cNvPr id="3" name="slide2" descr="Fullføring og frafall">
            <a:extLst>
              <a:ext uri="{FF2B5EF4-FFF2-40B4-BE49-F238E27FC236}">
                <a16:creationId xmlns:a16="http://schemas.microsoft.com/office/drawing/2014/main" id="{492DAFE8-1AA3-4D7D-80FC-F7486B86C3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365" y="1681805"/>
            <a:ext cx="5773310" cy="5074199"/>
          </a:xfrm>
          <a:prstGeom prst="rect">
            <a:avLst/>
          </a:prstGeom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941883F4-2256-47F8-92BE-7A676834BDBB}"/>
              </a:ext>
            </a:extLst>
          </p:cNvPr>
          <p:cNvSpPr txBox="1"/>
          <p:nvPr/>
        </p:nvSpPr>
        <p:spPr>
          <a:xfrm>
            <a:off x="685800" y="2514600"/>
            <a:ext cx="39433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Ett studieprogram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Fullføring på normert tid – og på lang sikt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Frafall for kull som er underveis</a:t>
            </a:r>
          </a:p>
        </p:txBody>
      </p:sp>
    </p:spTree>
    <p:extLst>
      <p:ext uri="{BB962C8B-B14F-4D97-AF65-F5344CB8AC3E}">
        <p14:creationId xmlns:p14="http://schemas.microsoft.com/office/powerpoint/2010/main" val="1562056044"/>
      </p:ext>
    </p:extLst>
  </p:cSld>
  <p:clrMapOvr>
    <a:masterClrMapping/>
  </p:clrMapOvr>
  <p:transition spd="med">
    <p:cut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9013BAA-615C-4A80-BEE8-B33102C7B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dirty="0"/>
              <a:t>Formidling: Fakultetsledelse</a:t>
            </a:r>
          </a:p>
        </p:txBody>
      </p:sp>
      <p:pic>
        <p:nvPicPr>
          <p:cNvPr id="4" name="Plassholder for innhold 3">
            <a:extLst>
              <a:ext uri="{FF2B5EF4-FFF2-40B4-BE49-F238E27FC236}">
                <a16:creationId xmlns:a16="http://schemas.microsoft.com/office/drawing/2014/main" id="{8F4FFF5A-40B3-427D-8072-197688500B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640742" y="1751013"/>
            <a:ext cx="6074595" cy="5080460"/>
          </a:xfrm>
        </p:spPr>
      </p:pic>
      <p:sp>
        <p:nvSpPr>
          <p:cNvPr id="9" name="TekstSylinder 8">
            <a:extLst>
              <a:ext uri="{FF2B5EF4-FFF2-40B4-BE49-F238E27FC236}">
                <a16:creationId xmlns:a16="http://schemas.microsoft.com/office/drawing/2014/main" id="{9F65820E-630E-49A3-8EDC-CA5815C4998B}"/>
              </a:ext>
            </a:extLst>
          </p:cNvPr>
          <p:cNvSpPr txBox="1"/>
          <p:nvPr/>
        </p:nvSpPr>
        <p:spPr>
          <a:xfrm>
            <a:off x="685800" y="2514600"/>
            <a:ext cx="39433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Fakultet/institutt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Fullføring på normert tid – og på lang sikt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Fordelingen på studieprogram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Fordeling studienivå</a:t>
            </a:r>
          </a:p>
        </p:txBody>
      </p:sp>
    </p:spTree>
    <p:extLst>
      <p:ext uri="{BB962C8B-B14F-4D97-AF65-F5344CB8AC3E}">
        <p14:creationId xmlns:p14="http://schemas.microsoft.com/office/powerpoint/2010/main" val="2402716562"/>
      </p:ext>
    </p:extLst>
  </p:cSld>
  <p:clrMapOvr>
    <a:masterClrMapping/>
  </p:clrMapOvr>
  <p:transition spd="med">
    <p:cut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9013BAA-615C-4A80-BEE8-B33102C7B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dirty="0"/>
              <a:t>Formidling: Institusjonsledelse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FC391672-1081-4D5B-819D-4E370D96C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Gjennomsnittstall</a:t>
            </a:r>
          </a:p>
          <a:p>
            <a:pPr lvl="1"/>
            <a:r>
              <a:rPr lang="nb-NO" dirty="0"/>
              <a:t>Spredning på studieprogram</a:t>
            </a:r>
          </a:p>
          <a:p>
            <a:pPr lvl="1"/>
            <a:r>
              <a:rPr lang="nb-NO" dirty="0"/>
              <a:t>Nyanser om tidsbruk</a:t>
            </a:r>
          </a:p>
          <a:p>
            <a:pPr lvl="1"/>
            <a:r>
              <a:rPr lang="nb-NO" dirty="0"/>
              <a:t>Frafall eller bytte av program</a:t>
            </a:r>
          </a:p>
          <a:p>
            <a:pPr lvl="1"/>
            <a:r>
              <a:rPr lang="nb-NO" dirty="0"/>
              <a:t>Effekt av 1.årstiltak</a:t>
            </a:r>
          </a:p>
          <a:p>
            <a:pPr lvl="1"/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32607EC6-67D7-4832-8F65-E02752FD7A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8762" y="1657350"/>
            <a:ext cx="2600325" cy="1771650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1D94CE2C-70C2-40B6-A5E2-26308D129D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05725" y="2058936"/>
            <a:ext cx="3067050" cy="3044932"/>
          </a:xfrm>
          <a:prstGeom prst="rect">
            <a:avLst/>
          </a:prstGeom>
        </p:spPr>
      </p:pic>
      <p:pic>
        <p:nvPicPr>
          <p:cNvPr id="9" name="Bilde 8">
            <a:extLst>
              <a:ext uri="{FF2B5EF4-FFF2-40B4-BE49-F238E27FC236}">
                <a16:creationId xmlns:a16="http://schemas.microsoft.com/office/drawing/2014/main" id="{60963DE0-A702-4531-A0C0-2954DCB80A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89183" y="3581402"/>
            <a:ext cx="2795587" cy="2632171"/>
          </a:xfrm>
          <a:prstGeom prst="rect">
            <a:avLst/>
          </a:prstGeom>
        </p:spPr>
      </p:pic>
      <p:pic>
        <p:nvPicPr>
          <p:cNvPr id="11" name="Bilde 10">
            <a:extLst>
              <a:ext uri="{FF2B5EF4-FFF2-40B4-BE49-F238E27FC236}">
                <a16:creationId xmlns:a16="http://schemas.microsoft.com/office/drawing/2014/main" id="{C912333B-46BE-44CD-B697-2F7C2059FFB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29662" y="4793994"/>
            <a:ext cx="3543300" cy="1442166"/>
          </a:xfrm>
          <a:prstGeom prst="rect">
            <a:avLst/>
          </a:prstGeom>
        </p:spPr>
      </p:pic>
      <p:pic>
        <p:nvPicPr>
          <p:cNvPr id="13" name="Bilde 12">
            <a:extLst>
              <a:ext uri="{FF2B5EF4-FFF2-40B4-BE49-F238E27FC236}">
                <a16:creationId xmlns:a16="http://schemas.microsoft.com/office/drawing/2014/main" id="{D0BC776F-8D4B-47DA-B885-65F7647437B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55538" y="4334070"/>
            <a:ext cx="2141007" cy="2362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00372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0DE2F8A-6B34-468E-9362-D166EDE3D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/>
              <a:t>Pilotprosjekt – oppfølging av studenter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A37BDF5-B343-4ADA-AD24-7D34A24B1E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8004" y="1903415"/>
            <a:ext cx="6369045" cy="4498975"/>
          </a:xfrm>
        </p:spPr>
        <p:txBody>
          <a:bodyPr/>
          <a:lstStyle/>
          <a:p>
            <a:pPr marL="0" indent="0">
              <a:buNone/>
            </a:pPr>
            <a:r>
              <a:rPr lang="nb-NO" sz="2400" dirty="0"/>
              <a:t>Rapport som gir studenter på studieprogram og startkull som:</a:t>
            </a:r>
          </a:p>
          <a:p>
            <a:pPr lvl="1"/>
            <a:r>
              <a:rPr lang="nb-NO" sz="2400" dirty="0">
                <a:solidFill>
                  <a:srgbClr val="0070C0"/>
                </a:solidFill>
              </a:rPr>
              <a:t>Mangler registerkort</a:t>
            </a:r>
          </a:p>
          <a:p>
            <a:pPr lvl="1"/>
            <a:r>
              <a:rPr lang="nb-NO" sz="2400" dirty="0">
                <a:solidFill>
                  <a:srgbClr val="0070C0"/>
                </a:solidFill>
              </a:rPr>
              <a:t>Lav SP-produksjon</a:t>
            </a:r>
          </a:p>
          <a:p>
            <a:pPr lvl="1"/>
            <a:r>
              <a:rPr lang="nb-NO" sz="2400" dirty="0">
                <a:solidFill>
                  <a:srgbClr val="0070C0"/>
                </a:solidFill>
              </a:rPr>
              <a:t>Dårlig karaktersnitt</a:t>
            </a:r>
          </a:p>
          <a:p>
            <a:pPr lvl="1"/>
            <a:r>
              <a:rPr lang="nb-NO" sz="2400" dirty="0">
                <a:solidFill>
                  <a:srgbClr val="0070C0"/>
                </a:solidFill>
              </a:rPr>
              <a:t>Permisjoner/lavere progresjon</a:t>
            </a:r>
          </a:p>
          <a:p>
            <a:pPr lvl="1"/>
            <a:r>
              <a:rPr lang="nb-NO" sz="2400" dirty="0">
                <a:solidFill>
                  <a:srgbClr val="0070C0"/>
                </a:solidFill>
              </a:rPr>
              <a:t>Vurderingsmeldt til høyt antall SP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A28508F-011F-4565-B5A8-53319230B6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72350" y="1903415"/>
            <a:ext cx="4819650" cy="449897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b-NO" sz="2400" dirty="0"/>
              <a:t>Utgangspunkt for studentoppfølging underveis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400" dirty="0"/>
              <a:t>Lage en felles verktøykasse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sz="2000" dirty="0"/>
              <a:t>Når, hvem hvordan</a:t>
            </a:r>
          </a:p>
          <a:p>
            <a:pPr>
              <a:buFont typeface="Wingdings" panose="05000000000000000000" pitchFamily="2" charset="2"/>
              <a:buChar char="Ø"/>
            </a:pPr>
            <a:endParaRPr lang="nb-NO" sz="2400" dirty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nb-NO" sz="2400" b="1" dirty="0">
                <a:solidFill>
                  <a:schemeClr val="tx2"/>
                </a:solidFill>
              </a:rPr>
              <a:t>Effektiviserer oppfølging!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sz="2400" b="1" dirty="0">
                <a:solidFill>
                  <a:schemeClr val="tx2"/>
                </a:solidFill>
              </a:rPr>
              <a:t>Lavere frafall?</a:t>
            </a:r>
            <a:endParaRPr lang="nb-NO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153504"/>
      </p:ext>
    </p:extLst>
  </p:cSld>
  <p:clrMapOvr>
    <a:masterClrMapping/>
  </p:clrMapOvr>
  <p:transition spd="med">
    <p:cut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2B06374-451E-4506-9A90-83266F301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dirty="0"/>
              <a:t>Årsrapport til KD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0C1A7D6-3D25-4EAE-A641-6DD6EA3F94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727137"/>
            <a:ext cx="5386917" cy="783060"/>
          </a:xfrm>
        </p:spPr>
        <p:txBody>
          <a:bodyPr/>
          <a:lstStyle/>
          <a:p>
            <a:r>
              <a:rPr lang="nb-NO" sz="2400" dirty="0"/>
              <a:t>Styringsparametere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18A8CEE-E5F6-49D6-BA42-11D463E25E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76850" y="2852936"/>
            <a:ext cx="719667" cy="3273227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 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F73C0E90-967E-4120-AD4F-0A642123AF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14900" y="1715784"/>
            <a:ext cx="6667505" cy="901777"/>
          </a:xfrm>
        </p:spPr>
        <p:txBody>
          <a:bodyPr/>
          <a:lstStyle/>
          <a:p>
            <a:r>
              <a:rPr lang="nb-NO" sz="2400" b="0" i="1" dirty="0"/>
              <a:t>Men hva lurer vi egentlig på?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4976BD81-E5E8-4A51-B684-4F514DAADD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14900" y="2852936"/>
            <a:ext cx="6667505" cy="371931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b-NO" sz="1800" dirty="0"/>
              <a:t>Er det bra eller dårlig?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sz="1800" dirty="0"/>
              <a:t>Hva med dem som ikke har fullført?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b-NO" sz="1267" dirty="0"/>
              <a:t>Er de fremdeles aktive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b-NO" sz="1267" dirty="0"/>
              <a:t>Er de frafalt?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sz="1800" dirty="0"/>
              <a:t>Når skjedde frafallet?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sz="1800" dirty="0"/>
              <a:t>De som er aktive – kommer de til å fullføre?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sz="1800" dirty="0"/>
              <a:t>Er det stor forskjell på studieprogram?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sz="1800" dirty="0"/>
              <a:t>Hvem fullfører – vet vi  noe om dem?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sz="1800" dirty="0"/>
              <a:t>Hvor mye av frafallet er egentlig bytte av program?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sz="1800" dirty="0"/>
              <a:t>Vi har iverksatt noen tiltak – virker disse?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sz="1800" dirty="0"/>
              <a:t>Kan man gjøre noe underveis?</a:t>
            </a:r>
          </a:p>
          <a:p>
            <a:endParaRPr lang="nb-NO" sz="2800" dirty="0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343F3DF5-2B12-4D52-9E28-DF80BDC357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562" y="2617561"/>
            <a:ext cx="2681288" cy="414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191180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37EBED-44C3-4C2C-B488-F465A6853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3" y="912813"/>
            <a:ext cx="11377084" cy="83820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nb-NO" sz="4400" dirty="0"/>
              <a:t>Hva har vi gått gjennom?</a:t>
            </a:r>
          </a:p>
        </p:txBody>
      </p:sp>
      <p:graphicFrame>
        <p:nvGraphicFramePr>
          <p:cNvPr id="14" name="Plassholder for innhold 2">
            <a:extLst>
              <a:ext uri="{FF2B5EF4-FFF2-40B4-BE49-F238E27FC236}">
                <a16:creationId xmlns:a16="http://schemas.microsoft.com/office/drawing/2014/main" id="{97D16040-7D60-466D-81F8-E74A6F21AB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9305750"/>
              </p:ext>
            </p:extLst>
          </p:nvPr>
        </p:nvGraphicFramePr>
        <p:xfrm>
          <a:off x="508003" y="1903415"/>
          <a:ext cx="11377084" cy="4498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Grafikk 3" descr="Avmerking">
            <a:extLst>
              <a:ext uri="{FF2B5EF4-FFF2-40B4-BE49-F238E27FC236}">
                <a16:creationId xmlns:a16="http://schemas.microsoft.com/office/drawing/2014/main" id="{41DD9873-92F9-4D7E-B467-EA4BEC6C2DC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27015" y="5219660"/>
            <a:ext cx="914400" cy="914400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8D86A3C6-1BAA-4027-A4C5-E566A6C1D3E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882783" y="5238671"/>
            <a:ext cx="914479" cy="914479"/>
          </a:xfrm>
          <a:prstGeom prst="rect">
            <a:avLst/>
          </a:prstGeom>
        </p:spPr>
      </p:pic>
      <p:pic>
        <p:nvPicPr>
          <p:cNvPr id="7" name="Grafikk 6" descr="Avmerking">
            <a:extLst>
              <a:ext uri="{FF2B5EF4-FFF2-40B4-BE49-F238E27FC236}">
                <a16:creationId xmlns:a16="http://schemas.microsoft.com/office/drawing/2014/main" id="{C098E796-BB21-48D1-AF5D-15EA45C1399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857712" y="5276810"/>
            <a:ext cx="914400" cy="838200"/>
          </a:xfrm>
          <a:prstGeom prst="rect">
            <a:avLst/>
          </a:prstGeom>
        </p:spPr>
      </p:pic>
      <p:pic>
        <p:nvPicPr>
          <p:cNvPr id="9" name="Grafikk 8" descr="Avmerking">
            <a:extLst>
              <a:ext uri="{FF2B5EF4-FFF2-40B4-BE49-F238E27FC236}">
                <a16:creationId xmlns:a16="http://schemas.microsoft.com/office/drawing/2014/main" id="{18C190D0-91F6-4CC4-A756-E00D42E29F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832562" y="5276850"/>
            <a:ext cx="914400" cy="914400"/>
          </a:xfrm>
          <a:prstGeom prst="rect">
            <a:avLst/>
          </a:prstGeom>
        </p:spPr>
      </p:pic>
      <p:pic>
        <p:nvPicPr>
          <p:cNvPr id="11" name="Grafikk 10" descr="Avmerking">
            <a:extLst>
              <a:ext uri="{FF2B5EF4-FFF2-40B4-BE49-F238E27FC236}">
                <a16:creationId xmlns:a16="http://schemas.microsoft.com/office/drawing/2014/main" id="{9C9F9429-BA87-4442-B9D1-723D963082C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807412" y="5295860"/>
            <a:ext cx="914400" cy="914400"/>
          </a:xfrm>
          <a:prstGeom prst="rect">
            <a:avLst/>
          </a:prstGeom>
        </p:spPr>
      </p:pic>
      <p:pic>
        <p:nvPicPr>
          <p:cNvPr id="13" name="Grafikk 12" descr="Avmerking">
            <a:extLst>
              <a:ext uri="{FF2B5EF4-FFF2-40B4-BE49-F238E27FC236}">
                <a16:creationId xmlns:a16="http://schemas.microsoft.com/office/drawing/2014/main" id="{365BAD9F-430F-46E2-AE2B-1BB773325E3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690149" y="529586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467853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F489E6E-2E8E-44F1-80A4-B923727E4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Lenke til STAR-rapporter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95D692B-E7E4-4FC7-8319-B6C1D1A7C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nb-NO"/>
              <a:t> GST1 Gjennomstrømming hovedprogram – fullføring og frafall</a:t>
            </a:r>
          </a:p>
          <a:p>
            <a:pPr lvl="1"/>
            <a:r>
              <a:rPr lang="nb-NO">
                <a:hlinkClick r:id="rId3"/>
              </a:rPr>
              <a:t>https://rapport-dv.uhad.no/#/workbooks/325</a:t>
            </a:r>
            <a:endParaRPr lang="nb-NO"/>
          </a:p>
          <a:p>
            <a:pPr lvl="1"/>
            <a:endParaRPr lang="nb-NO"/>
          </a:p>
          <a:p>
            <a:r>
              <a:rPr lang="nb-NO"/>
              <a:t>GSP3 Gjennomføringstid for studenter med oppnådd kvalifikasjon samme semester</a:t>
            </a:r>
          </a:p>
          <a:p>
            <a:pPr lvl="1"/>
            <a:r>
              <a:rPr lang="nb-NO">
                <a:hlinkClick r:id="rId4"/>
              </a:rPr>
              <a:t>https://rapport-dv.uhad.no/#/workbooks/317</a:t>
            </a:r>
            <a:endParaRPr lang="nb-NO"/>
          </a:p>
          <a:p>
            <a:pPr lvl="1"/>
            <a:endParaRPr lang="nb-NO"/>
          </a:p>
          <a:p>
            <a:r>
              <a:rPr lang="nb-NO"/>
              <a:t>GST3 Andel kvalifikasjoner av antall startende</a:t>
            </a:r>
          </a:p>
          <a:p>
            <a:pPr lvl="1"/>
            <a:r>
              <a:rPr lang="nb-NO">
                <a:hlinkClick r:id="rId5"/>
              </a:rPr>
              <a:t>https://rapport-dv.uhad.no/#/workbooks/1039</a:t>
            </a:r>
            <a:endParaRPr lang="nb-NO"/>
          </a:p>
          <a:p>
            <a:pPr lvl="1"/>
            <a:endParaRPr lang="nb-NO"/>
          </a:p>
          <a:p>
            <a:r>
              <a:rPr lang="nb-NO"/>
              <a:t>GST2 Gjennomstrømming fullføring og frafall – studieprogram og studienivå</a:t>
            </a:r>
          </a:p>
          <a:p>
            <a:pPr lvl="1"/>
            <a:r>
              <a:rPr lang="nb-NO">
                <a:hlinkClick r:id="rId6"/>
              </a:rPr>
              <a:t>https://rapport-dv.uhad.no/#/workbooks/3005</a:t>
            </a:r>
            <a:endParaRPr lang="nb-NO"/>
          </a:p>
          <a:p>
            <a:pPr lvl="1"/>
            <a:endParaRPr lang="nb-NO"/>
          </a:p>
          <a:p>
            <a:r>
              <a:rPr lang="nb-NO"/>
              <a:t>Studieprogramleder</a:t>
            </a:r>
          </a:p>
          <a:p>
            <a:pPr lvl="1"/>
            <a:r>
              <a:rPr lang="nb-NO">
                <a:hlinkClick r:id="rId7"/>
              </a:rPr>
              <a:t>https://rapport-dv.uhad.no/#/workbooks/1573</a:t>
            </a:r>
            <a:endParaRPr lang="nb-NO"/>
          </a:p>
          <a:p>
            <a:pPr marL="457200" lvl="1" indent="0">
              <a:buNone/>
            </a:pPr>
            <a:endParaRPr lang="nb-NO"/>
          </a:p>
          <a:p>
            <a:r>
              <a:rPr lang="nb-NO"/>
              <a:t>GSTM1 studenter med intern mobilitet</a:t>
            </a:r>
          </a:p>
          <a:p>
            <a:pPr lvl="1"/>
            <a:r>
              <a:rPr lang="nb-NO">
                <a:hlinkClick r:id="rId8"/>
              </a:rPr>
              <a:t>https://rapport-dv.uhad.no/#/workbooks/1038</a:t>
            </a:r>
            <a:endParaRPr lang="nb-NO"/>
          </a:p>
          <a:p>
            <a:pPr marL="914400" lvl="2" indent="0">
              <a:buNone/>
            </a:pPr>
            <a:r>
              <a:rPr lang="nb-NO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63170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9B46D797-29F1-410A-B9B4-7B3D077D96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67" y="836712"/>
            <a:ext cx="9413992" cy="5952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182151"/>
      </p:ext>
    </p:extLst>
  </p:cSld>
  <p:clrMapOvr>
    <a:masterClrMapping/>
  </p:clrMapOvr>
  <p:transition spd="med">
    <p:cut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37EBED-44C3-4C2C-B488-F465A6853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3" y="912813"/>
            <a:ext cx="11377084" cy="83820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nb-NO" sz="4400" dirty="0"/>
              <a:t>Dagens agenda</a:t>
            </a:r>
          </a:p>
        </p:txBody>
      </p:sp>
      <p:graphicFrame>
        <p:nvGraphicFramePr>
          <p:cNvPr id="14" name="Plassholder for innhold 2">
            <a:extLst>
              <a:ext uri="{FF2B5EF4-FFF2-40B4-BE49-F238E27FC236}">
                <a16:creationId xmlns:a16="http://schemas.microsoft.com/office/drawing/2014/main" id="{97D16040-7D60-466D-81F8-E74A6F21AB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2355690"/>
              </p:ext>
            </p:extLst>
          </p:nvPr>
        </p:nvGraphicFramePr>
        <p:xfrm>
          <a:off x="508003" y="1903415"/>
          <a:ext cx="11377084" cy="4498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85220980"/>
      </p:ext>
    </p:extLst>
  </p:cSld>
  <p:clrMapOvr>
    <a:masterClrMapping/>
  </p:clrMapOvr>
  <p:transition spd="med">
    <p:cut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C602CF-4D23-4A09-BF03-5CE1BEA3B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3" y="912813"/>
            <a:ext cx="11377084" cy="691984"/>
          </a:xfrm>
        </p:spPr>
        <p:txBody>
          <a:bodyPr/>
          <a:lstStyle/>
          <a:p>
            <a:r>
              <a:rPr lang="nb-NO" sz="4000" dirty="0"/>
              <a:t>Definisjoner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DEA96D6-A3BD-4A7F-B31B-6FF0F7DBC1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5056" y="1604798"/>
            <a:ext cx="6381897" cy="4498975"/>
          </a:xfrm>
        </p:spPr>
        <p:txBody>
          <a:bodyPr/>
          <a:lstStyle/>
          <a:p>
            <a:endParaRPr lang="nb-NO" sz="1800" dirty="0">
              <a:solidFill>
                <a:srgbClr val="0070C0"/>
              </a:solidFill>
            </a:endParaRPr>
          </a:p>
          <a:p>
            <a:r>
              <a:rPr lang="nb-NO" sz="1800" dirty="0">
                <a:solidFill>
                  <a:srgbClr val="0070C0"/>
                </a:solidFill>
              </a:rPr>
              <a:t>Programfrafall</a:t>
            </a:r>
            <a:r>
              <a:rPr lang="nb-NO" sz="1800" dirty="0"/>
              <a:t> – studenten avslutter sitt studieprogram uten å oppnå grad </a:t>
            </a:r>
          </a:p>
          <a:p>
            <a:r>
              <a:rPr lang="nb-NO" sz="1800" dirty="0">
                <a:solidFill>
                  <a:srgbClr val="0070C0"/>
                </a:solidFill>
              </a:rPr>
              <a:t>Institusjonsfrafall</a:t>
            </a:r>
            <a:r>
              <a:rPr lang="nb-NO" sz="1800" dirty="0">
                <a:solidFill>
                  <a:schemeClr val="accent1"/>
                </a:solidFill>
              </a:rPr>
              <a:t> </a:t>
            </a:r>
            <a:r>
              <a:rPr lang="nb-NO" sz="1800" dirty="0"/>
              <a:t>– studenten skifter lærested underveis i studieløpet</a:t>
            </a:r>
          </a:p>
          <a:p>
            <a:r>
              <a:rPr lang="nb-NO" sz="1800" dirty="0">
                <a:solidFill>
                  <a:srgbClr val="0070C0"/>
                </a:solidFill>
              </a:rPr>
              <a:t>Sektorfrafall</a:t>
            </a:r>
            <a:r>
              <a:rPr lang="nb-NO" sz="1800" dirty="0"/>
              <a:t> – studenten avslutter sitt studie uten å oppnå grad (for gradsstudier) </a:t>
            </a:r>
          </a:p>
          <a:p>
            <a:r>
              <a:rPr lang="nb-NO" sz="1800" dirty="0">
                <a:solidFill>
                  <a:srgbClr val="00B050"/>
                </a:solidFill>
              </a:rPr>
              <a:t>Intern mobilitet – </a:t>
            </a:r>
            <a:r>
              <a:rPr lang="nb-NO" sz="1800" dirty="0"/>
              <a:t>studenten bytter til et annet studieprogram uten å fullføre opprinnelig program (institusjons – og fakultetsnivå)</a:t>
            </a:r>
          </a:p>
          <a:p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3FF39D8-CB57-47AA-A632-24CC96848E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86954" y="1508787"/>
            <a:ext cx="5205047" cy="5349213"/>
          </a:xfrm>
        </p:spPr>
        <p:txBody>
          <a:bodyPr/>
          <a:lstStyle/>
          <a:p>
            <a:pPr marL="0" indent="0">
              <a:buNone/>
            </a:pPr>
            <a:endParaRPr lang="nb-NO" sz="1600" dirty="0"/>
          </a:p>
          <a:p>
            <a:pPr marL="0" indent="0">
              <a:buNone/>
            </a:pPr>
            <a:r>
              <a:rPr lang="nb-NO" sz="1600" dirty="0"/>
              <a:t>Aktive studenter</a:t>
            </a:r>
          </a:p>
          <a:p>
            <a:pPr lvl="1"/>
            <a:r>
              <a:rPr lang="nb-NO" sz="1400" dirty="0"/>
              <a:t>Semesterregistrert på hovedprogram</a:t>
            </a:r>
          </a:p>
          <a:p>
            <a:pPr marL="0" indent="0">
              <a:buNone/>
            </a:pPr>
            <a:r>
              <a:rPr lang="nb-NO" sz="1600" dirty="0"/>
              <a:t>Antall startende</a:t>
            </a:r>
          </a:p>
          <a:p>
            <a:pPr lvl="1"/>
            <a:r>
              <a:rPr lang="nb-NO" sz="1400" dirty="0"/>
              <a:t>Totalmengden av studenter</a:t>
            </a:r>
          </a:p>
          <a:p>
            <a:pPr lvl="1"/>
            <a:r>
              <a:rPr lang="nb-NO" sz="1400" dirty="0"/>
              <a:t>Studenter med samme studierett/startår</a:t>
            </a:r>
          </a:p>
          <a:p>
            <a:pPr lvl="1"/>
            <a:r>
              <a:rPr lang="nb-NO" sz="1400" dirty="0"/>
              <a:t>Må ha studieprogrammet som hovedprogram </a:t>
            </a:r>
            <a:r>
              <a:rPr lang="nb-NO" sz="1400" i="1" u="sng" dirty="0"/>
              <a:t>minst en gang </a:t>
            </a:r>
            <a:r>
              <a:rPr lang="nb-NO" sz="1400" dirty="0"/>
              <a:t>etter studierett ble tildelt. Ikke nødvendigvis det første semesteret.</a:t>
            </a:r>
          </a:p>
          <a:p>
            <a:pPr lvl="1"/>
            <a:r>
              <a:rPr lang="nb-NO" sz="1400" dirty="0"/>
              <a:t>Teknisk: Vi bruker feltet START og ikke KULL fra FS. </a:t>
            </a:r>
          </a:p>
          <a:p>
            <a:pPr marL="0" indent="-10582">
              <a:buNone/>
            </a:pPr>
            <a:r>
              <a:rPr lang="nb-NO" sz="1600" dirty="0"/>
              <a:t>Kvalifikasjon på studieprogram</a:t>
            </a:r>
          </a:p>
          <a:p>
            <a:pPr marL="855112" lvl="1" indent="-380990"/>
            <a:r>
              <a:rPr lang="nb-NO" sz="1100" dirty="0"/>
              <a:t>Fullføring av grad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13075519"/>
      </p:ext>
    </p:extLst>
  </p:cSld>
  <p:clrMapOvr>
    <a:masterClrMapping/>
  </p:clrMapOvr>
  <p:transition spd="med">
    <p:cut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04B323C-2161-4661-924C-C9DCB3700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dirty="0"/>
              <a:t>Ulik varighet på program!</a:t>
            </a:r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F9DEE7F8-0109-45A6-BAE9-309DA09376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6914" y="1751013"/>
            <a:ext cx="6282402" cy="3468687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A8A5F074-5DD6-4F9B-91E2-1097412629B6}"/>
              </a:ext>
            </a:extLst>
          </p:cNvPr>
          <p:cNvSpPr txBox="1"/>
          <p:nvPr/>
        </p:nvSpPr>
        <p:spPr>
          <a:xfrm>
            <a:off x="7096125" y="2305050"/>
            <a:ext cx="478896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b="1" dirty="0">
                <a:solidFill>
                  <a:srgbClr val="0070C0"/>
                </a:solidFill>
              </a:rPr>
              <a:t>Samme varighet!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b-NO" b="1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b="1" dirty="0">
                <a:solidFill>
                  <a:srgbClr val="0070C0"/>
                </a:solidFill>
              </a:rPr>
              <a:t>Gjennomstrømming er alltid av et startkull!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b-NO" b="1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b="1" dirty="0">
                <a:solidFill>
                  <a:srgbClr val="0070C0"/>
                </a:solidFill>
              </a:rPr>
              <a:t>Starttidspunkt eller slutt-tidspunkt?</a:t>
            </a:r>
          </a:p>
        </p:txBody>
      </p:sp>
    </p:spTree>
    <p:extLst>
      <p:ext uri="{BB962C8B-B14F-4D97-AF65-F5344CB8AC3E}">
        <p14:creationId xmlns:p14="http://schemas.microsoft.com/office/powerpoint/2010/main" val="2927910233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9013BAA-615C-4A80-BEE8-B33102C7B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dirty="0"/>
              <a:t>Hva skjer med et startkull?</a:t>
            </a:r>
          </a:p>
        </p:txBody>
      </p:sp>
      <p:pic>
        <p:nvPicPr>
          <p:cNvPr id="4" name="Plassholder for innhold 3">
            <a:extLst>
              <a:ext uri="{FF2B5EF4-FFF2-40B4-BE49-F238E27FC236}">
                <a16:creationId xmlns:a16="http://schemas.microsoft.com/office/drawing/2014/main" id="{9FE8C2F8-E40A-4781-828F-69E2328A7D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8003" y="1751013"/>
            <a:ext cx="9524435" cy="5106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140177"/>
      </p:ext>
    </p:extLst>
  </p:cSld>
  <p:clrMapOvr>
    <a:masterClrMapping/>
  </p:clrMapOvr>
  <p:transition spd="med">
    <p:cut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912813"/>
            <a:ext cx="11361212" cy="666169"/>
          </a:xfrm>
        </p:spPr>
        <p:txBody>
          <a:bodyPr>
            <a:noAutofit/>
          </a:bodyPr>
          <a:lstStyle/>
          <a:p>
            <a:r>
              <a:rPr lang="nb-NO" sz="3200" dirty="0"/>
              <a:t>Visualisering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529" y="1837352"/>
            <a:ext cx="8064896" cy="4525963"/>
          </a:xfr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5BEEC9AF-9244-4EA9-90AA-91A1BE6E427F}"/>
              </a:ext>
            </a:extLst>
          </p:cNvPr>
          <p:cNvSpPr txBox="1"/>
          <p:nvPr/>
        </p:nvSpPr>
        <p:spPr>
          <a:xfrm>
            <a:off x="9207236" y="2107802"/>
            <a:ext cx="26778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Grafene svarer på: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nb-NO" i="1" dirty="0"/>
              <a:t>hvor mange fullfører?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nb-NO" i="1" dirty="0"/>
              <a:t>hvor lang tid bruker de?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nb-NO" i="1" dirty="0"/>
              <a:t>når skjer frafall?</a:t>
            </a:r>
          </a:p>
          <a:p>
            <a:endParaRPr lang="nb-NO" b="1" i="1" dirty="0">
              <a:solidFill>
                <a:schemeClr val="accent1"/>
              </a:solidFill>
            </a:endParaRPr>
          </a:p>
          <a:p>
            <a:endParaRPr lang="nb-NO" b="1" i="1" dirty="0">
              <a:solidFill>
                <a:schemeClr val="accent1"/>
              </a:solidFill>
            </a:endParaRPr>
          </a:p>
        </p:txBody>
      </p:sp>
      <p:sp>
        <p:nvSpPr>
          <p:cNvPr id="5" name="Pil: høyre 4">
            <a:extLst>
              <a:ext uri="{FF2B5EF4-FFF2-40B4-BE49-F238E27FC236}">
                <a16:creationId xmlns:a16="http://schemas.microsoft.com/office/drawing/2014/main" id="{847D1925-A348-4137-824E-3E79DA1B0D0C}"/>
              </a:ext>
            </a:extLst>
          </p:cNvPr>
          <p:cNvSpPr/>
          <p:nvPr/>
        </p:nvSpPr>
        <p:spPr>
          <a:xfrm rot="7780766">
            <a:off x="8415492" y="2843984"/>
            <a:ext cx="724709" cy="169791"/>
          </a:xfrm>
          <a:prstGeom prst="rightArrow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Pil: høyre 5">
            <a:extLst>
              <a:ext uri="{FF2B5EF4-FFF2-40B4-BE49-F238E27FC236}">
                <a16:creationId xmlns:a16="http://schemas.microsoft.com/office/drawing/2014/main" id="{BA6C14D0-4DF3-48AE-A4AB-93083F735E51}"/>
              </a:ext>
            </a:extLst>
          </p:cNvPr>
          <p:cNvSpPr/>
          <p:nvPr/>
        </p:nvSpPr>
        <p:spPr>
          <a:xfrm rot="7780766">
            <a:off x="8388279" y="4193881"/>
            <a:ext cx="724709" cy="169791"/>
          </a:xfrm>
          <a:prstGeom prst="rightArrow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2878782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9BBB8C79-541C-443F-9614-838A185CCF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5700" y="1369959"/>
            <a:ext cx="7224595" cy="5196639"/>
          </a:xfrm>
          <a:prstGeom prst="rect">
            <a:avLst/>
          </a:prstGeom>
        </p:spPr>
      </p:pic>
      <p:sp>
        <p:nvSpPr>
          <p:cNvPr id="3" name="Pil: høyre 2">
            <a:extLst>
              <a:ext uri="{FF2B5EF4-FFF2-40B4-BE49-F238E27FC236}">
                <a16:creationId xmlns:a16="http://schemas.microsoft.com/office/drawing/2014/main" id="{2690FD9B-098D-473A-B6E1-DC3737434AAB}"/>
              </a:ext>
            </a:extLst>
          </p:cNvPr>
          <p:cNvSpPr/>
          <p:nvPr/>
        </p:nvSpPr>
        <p:spPr>
          <a:xfrm>
            <a:off x="3098800" y="4137793"/>
            <a:ext cx="342900" cy="241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Pil: høyre 3">
            <a:extLst>
              <a:ext uri="{FF2B5EF4-FFF2-40B4-BE49-F238E27FC236}">
                <a16:creationId xmlns:a16="http://schemas.microsoft.com/office/drawing/2014/main" id="{2615C363-26F5-4698-A078-156826356D69}"/>
              </a:ext>
            </a:extLst>
          </p:cNvPr>
          <p:cNvSpPr/>
          <p:nvPr/>
        </p:nvSpPr>
        <p:spPr>
          <a:xfrm>
            <a:off x="6465626" y="4137793"/>
            <a:ext cx="342900" cy="241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Pil: høyre 4">
            <a:extLst>
              <a:ext uri="{FF2B5EF4-FFF2-40B4-BE49-F238E27FC236}">
                <a16:creationId xmlns:a16="http://schemas.microsoft.com/office/drawing/2014/main" id="{DD058AD0-27CC-4322-9E91-40D284CAFC17}"/>
              </a:ext>
            </a:extLst>
          </p:cNvPr>
          <p:cNvSpPr/>
          <p:nvPr/>
        </p:nvSpPr>
        <p:spPr>
          <a:xfrm>
            <a:off x="3121025" y="1793945"/>
            <a:ext cx="342900" cy="241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3178D70B-CD3B-406F-BBE7-25F78E729B19}"/>
              </a:ext>
            </a:extLst>
          </p:cNvPr>
          <p:cNvSpPr/>
          <p:nvPr/>
        </p:nvSpPr>
        <p:spPr>
          <a:xfrm>
            <a:off x="8579408" y="1552645"/>
            <a:ext cx="874207" cy="2413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641B327-D410-4D62-86BE-3F20FD676F47}"/>
              </a:ext>
            </a:extLst>
          </p:cNvPr>
          <p:cNvSpPr txBox="1">
            <a:spLocks/>
          </p:cNvSpPr>
          <p:nvPr/>
        </p:nvSpPr>
        <p:spPr>
          <a:xfrm>
            <a:off x="523875" y="912813"/>
            <a:ext cx="11361212" cy="666169"/>
          </a:xfrm>
          <a:prstGeom prst="rect">
            <a:avLst/>
          </a:prstGeom>
        </p:spPr>
        <p:txBody>
          <a:bodyPr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5333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933">
                <a:solidFill>
                  <a:schemeClr val="bg2"/>
                </a:solidFill>
                <a:latin typeface="Verdana" pitchFamily="1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933">
                <a:solidFill>
                  <a:schemeClr val="bg2"/>
                </a:solidFill>
                <a:latin typeface="Verdana" pitchFamily="1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933">
                <a:solidFill>
                  <a:schemeClr val="bg2"/>
                </a:solidFill>
                <a:latin typeface="Verdana" pitchFamily="1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933">
                <a:solidFill>
                  <a:schemeClr val="bg2"/>
                </a:solidFill>
                <a:latin typeface="Verdana" pitchFamily="1" charset="0"/>
              </a:defRPr>
            </a:lvl5pPr>
            <a:lvl6pPr marL="609585" algn="l" rtl="0" fontAlgn="base">
              <a:spcBef>
                <a:spcPct val="0"/>
              </a:spcBef>
              <a:spcAft>
                <a:spcPct val="0"/>
              </a:spcAft>
              <a:defRPr sz="2933">
                <a:solidFill>
                  <a:schemeClr val="bg2"/>
                </a:solidFill>
                <a:latin typeface="Verdana" pitchFamily="1" charset="0"/>
              </a:defRPr>
            </a:lvl6pPr>
            <a:lvl7pPr marL="1219170" algn="l" rtl="0" fontAlgn="base">
              <a:spcBef>
                <a:spcPct val="0"/>
              </a:spcBef>
              <a:spcAft>
                <a:spcPct val="0"/>
              </a:spcAft>
              <a:defRPr sz="2933">
                <a:solidFill>
                  <a:schemeClr val="bg2"/>
                </a:solidFill>
                <a:latin typeface="Verdana" pitchFamily="1" charset="0"/>
              </a:defRPr>
            </a:lvl7pPr>
            <a:lvl8pPr marL="1828754" algn="l" rtl="0" fontAlgn="base">
              <a:spcBef>
                <a:spcPct val="0"/>
              </a:spcBef>
              <a:spcAft>
                <a:spcPct val="0"/>
              </a:spcAft>
              <a:defRPr sz="2933">
                <a:solidFill>
                  <a:schemeClr val="bg2"/>
                </a:solidFill>
                <a:latin typeface="Verdana" pitchFamily="1" charset="0"/>
              </a:defRPr>
            </a:lvl8pPr>
            <a:lvl9pPr marL="2438339" algn="l" rtl="0" fontAlgn="base">
              <a:spcBef>
                <a:spcPct val="0"/>
              </a:spcBef>
              <a:spcAft>
                <a:spcPct val="0"/>
              </a:spcAft>
              <a:defRPr sz="2933">
                <a:solidFill>
                  <a:schemeClr val="bg2"/>
                </a:solidFill>
                <a:latin typeface="Verdana" pitchFamily="1" charset="0"/>
              </a:defRPr>
            </a:lvl9pPr>
          </a:lstStyle>
          <a:p>
            <a:r>
              <a:rPr lang="nb-NO" sz="3200" kern="0" dirty="0"/>
              <a:t>Flere startkull: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CE8A153E-20D3-4E45-BFA5-E022D86A02BF}"/>
              </a:ext>
            </a:extLst>
          </p:cNvPr>
          <p:cNvSpPr/>
          <p:nvPr/>
        </p:nvSpPr>
        <p:spPr>
          <a:xfrm>
            <a:off x="5133975" y="3968278"/>
            <a:ext cx="190500" cy="2413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noFill/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14AE3726-DA46-46AB-9A33-918FCA52C576}"/>
              </a:ext>
            </a:extLst>
          </p:cNvPr>
          <p:cNvSpPr/>
          <p:nvPr/>
        </p:nvSpPr>
        <p:spPr>
          <a:xfrm>
            <a:off x="5133975" y="6357574"/>
            <a:ext cx="190500" cy="2413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noFill/>
            </a:endParaRP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E7F07F48-FF56-4A24-B1F6-2FD1C8DECB03}"/>
              </a:ext>
            </a:extLst>
          </p:cNvPr>
          <p:cNvSpPr/>
          <p:nvPr/>
        </p:nvSpPr>
        <p:spPr>
          <a:xfrm>
            <a:off x="8484158" y="6325298"/>
            <a:ext cx="190500" cy="2413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935846820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10" grpId="0" animBg="1"/>
      <p:bldP spid="12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UIA-presentasjon">
  <a:themeElements>
    <a:clrScheme name="UIA-presentasjon 1">
      <a:dk1>
        <a:srgbClr val="000000"/>
      </a:dk1>
      <a:lt1>
        <a:srgbClr val="FFFFFF"/>
      </a:lt1>
      <a:dk2>
        <a:srgbClr val="00759A"/>
      </a:dk2>
      <a:lt2>
        <a:srgbClr val="727A7F"/>
      </a:lt2>
      <a:accent1>
        <a:srgbClr val="8AB0C6"/>
      </a:accent1>
      <a:accent2>
        <a:srgbClr val="91785B"/>
      </a:accent2>
      <a:accent3>
        <a:srgbClr val="FFFFFF"/>
      </a:accent3>
      <a:accent4>
        <a:srgbClr val="000000"/>
      </a:accent4>
      <a:accent5>
        <a:srgbClr val="C4D4DF"/>
      </a:accent5>
      <a:accent6>
        <a:srgbClr val="836C52"/>
      </a:accent6>
      <a:hlink>
        <a:srgbClr val="EC7A08"/>
      </a:hlink>
      <a:folHlink>
        <a:srgbClr val="C60C30"/>
      </a:folHlink>
    </a:clrScheme>
    <a:fontScheme name="UIA-presentasj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IA-presentasjon 1">
        <a:dk1>
          <a:srgbClr val="000000"/>
        </a:dk1>
        <a:lt1>
          <a:srgbClr val="FFFFFF"/>
        </a:lt1>
        <a:dk2>
          <a:srgbClr val="00759A"/>
        </a:dk2>
        <a:lt2>
          <a:srgbClr val="727A7F"/>
        </a:lt2>
        <a:accent1>
          <a:srgbClr val="8AB0C6"/>
        </a:accent1>
        <a:accent2>
          <a:srgbClr val="91785B"/>
        </a:accent2>
        <a:accent3>
          <a:srgbClr val="FFFFFF"/>
        </a:accent3>
        <a:accent4>
          <a:srgbClr val="000000"/>
        </a:accent4>
        <a:accent5>
          <a:srgbClr val="C4D4DF"/>
        </a:accent5>
        <a:accent6>
          <a:srgbClr val="836C52"/>
        </a:accent6>
        <a:hlink>
          <a:srgbClr val="EC7A08"/>
        </a:hlink>
        <a:folHlink>
          <a:srgbClr val="C60C3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759A"/>
    </a:dk2>
    <a:lt2>
      <a:srgbClr val="727A7F"/>
    </a:lt2>
    <a:accent1>
      <a:srgbClr val="00759A"/>
    </a:accent1>
    <a:accent2>
      <a:srgbClr val="91785B"/>
    </a:accent2>
    <a:accent3>
      <a:srgbClr val="FFFFFF"/>
    </a:accent3>
    <a:accent4>
      <a:srgbClr val="000000"/>
    </a:accent4>
    <a:accent5>
      <a:srgbClr val="AABDCA"/>
    </a:accent5>
    <a:accent6>
      <a:srgbClr val="836C52"/>
    </a:accent6>
    <a:hlink>
      <a:srgbClr val="EC7A08"/>
    </a:hlink>
    <a:folHlink>
      <a:srgbClr val="C60C3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56AABF38CE8C24A813CDC440AD65FB5" ma:contentTypeVersion="4" ma:contentTypeDescription="Opprett et nytt dokument." ma:contentTypeScope="" ma:versionID="8dbf5866a8f67ca7987006fe307d9a28">
  <xsd:schema xmlns:xsd="http://www.w3.org/2001/XMLSchema" xmlns:xs="http://www.w3.org/2001/XMLSchema" xmlns:p="http://schemas.microsoft.com/office/2006/metadata/properties" xmlns:ns2="7cfa2678-0574-4666-8daf-cec5ae3f36b0" targetNamespace="http://schemas.microsoft.com/office/2006/metadata/properties" ma:root="true" ma:fieldsID="b7faafa32892e18903495d8fabc23750" ns2:_="">
    <xsd:import namespace="7cfa2678-0574-4666-8daf-cec5ae3f36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fa2678-0574-4666-8daf-cec5ae3f36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6334F8-51FA-490F-9373-599DD58595DA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7cfa2678-0574-4666-8daf-cec5ae3f36b0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0E84E45-703A-4CC4-8037-10446EFD21A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F0DA1C-C7F3-4E30-9315-D49304BEEF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fa2678-0574-4666-8daf-cec5ae3f36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2017</Words>
  <Application>Microsoft Office PowerPoint</Application>
  <PresentationFormat>Widescreen</PresentationFormat>
  <Paragraphs>278</Paragraphs>
  <Slides>21</Slides>
  <Notes>21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Verdana</vt:lpstr>
      <vt:lpstr>Wingdings</vt:lpstr>
      <vt:lpstr>Office-tema</vt:lpstr>
      <vt:lpstr>UIA-presentasjon</vt:lpstr>
      <vt:lpstr>Hvordan bruke statistikk i arbeidet med student-gjennomstrømming?</vt:lpstr>
      <vt:lpstr>Årsrapport til KD</vt:lpstr>
      <vt:lpstr>PowerPoint-presentasjon</vt:lpstr>
      <vt:lpstr>Dagens agenda</vt:lpstr>
      <vt:lpstr>Definisjoner</vt:lpstr>
      <vt:lpstr>Ulik varighet på program!</vt:lpstr>
      <vt:lpstr>Hva skjer med et startkull?</vt:lpstr>
      <vt:lpstr>Visualisering</vt:lpstr>
      <vt:lpstr>PowerPoint-presentasjon</vt:lpstr>
      <vt:lpstr>Bachelorprogram – 3 startkull</vt:lpstr>
      <vt:lpstr>2-årige masterprogram – 3 kull</vt:lpstr>
      <vt:lpstr>PowerPoint-presentasjon</vt:lpstr>
      <vt:lpstr>Hvor mange blir ferdig etter normert tid?</vt:lpstr>
      <vt:lpstr>PowerPoint-presentasjon</vt:lpstr>
      <vt:lpstr>3 startkull – frafall 1. året</vt:lpstr>
      <vt:lpstr>Formidling: Studieprogramledere</vt:lpstr>
      <vt:lpstr>Formidling: Fakultetsledelse</vt:lpstr>
      <vt:lpstr>Formidling: Institusjonsledelse</vt:lpstr>
      <vt:lpstr>Pilotprosjekt – oppfølging av studenter</vt:lpstr>
      <vt:lpstr>Hva har vi gått gjennom?</vt:lpstr>
      <vt:lpstr>Lenke til STAR-rapporter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Hvordan bruke statistikk i arbeidet med student-gjennomstrømming?</dc:title>
  <dc:creator>Ingrid Susanne Andersen</dc:creator>
  <cp:lastModifiedBy>Ingrid Susanne Andersen</cp:lastModifiedBy>
  <cp:revision>2</cp:revision>
  <dcterms:created xsi:type="dcterms:W3CDTF">2020-11-16T13:07:54Z</dcterms:created>
  <dcterms:modified xsi:type="dcterms:W3CDTF">2020-12-03T12:19:01Z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4114459-e220-4ae9-b339-4ebe6008cdd4_Enabled">
    <vt:lpwstr>true</vt:lpwstr>
  </property>
  <property fmtid="{D5CDD505-2E9C-101B-9397-08002B2CF9AE}" pid="3" name="MSIP_Label_b4114459-e220-4ae9-b339-4ebe6008cdd4_SetDate">
    <vt:lpwstr>2020-11-16T13:37:46Z</vt:lpwstr>
  </property>
  <property fmtid="{D5CDD505-2E9C-101B-9397-08002B2CF9AE}" pid="4" name="MSIP_Label_b4114459-e220-4ae9-b339-4ebe6008cdd4_Method">
    <vt:lpwstr>Standard</vt:lpwstr>
  </property>
  <property fmtid="{D5CDD505-2E9C-101B-9397-08002B2CF9AE}" pid="5" name="MSIP_Label_b4114459-e220-4ae9-b339-4ebe6008cdd4_Name">
    <vt:lpwstr>b4114459-e220-4ae9-b339-4ebe6008cdd4</vt:lpwstr>
  </property>
  <property fmtid="{D5CDD505-2E9C-101B-9397-08002B2CF9AE}" pid="6" name="MSIP_Label_b4114459-e220-4ae9-b339-4ebe6008cdd4_SiteId">
    <vt:lpwstr>8482881e-3699-4b3f-b135-cf4800bc1efb</vt:lpwstr>
  </property>
  <property fmtid="{D5CDD505-2E9C-101B-9397-08002B2CF9AE}" pid="7" name="MSIP_Label_b4114459-e220-4ae9-b339-4ebe6008cdd4_ActionId">
    <vt:lpwstr>317bca83-e640-42f6-8f6b-0ebcccc4b7b7</vt:lpwstr>
  </property>
  <property fmtid="{D5CDD505-2E9C-101B-9397-08002B2CF9AE}" pid="8" name="MSIP_Label_b4114459-e220-4ae9-b339-4ebe6008cdd4_ContentBits">
    <vt:lpwstr>0</vt:lpwstr>
  </property>
  <property fmtid="{D5CDD505-2E9C-101B-9397-08002B2CF9AE}" pid="9" name="ContentTypeId">
    <vt:lpwstr>0x010100656AABF38CE8C24A813CDC440AD65FB5</vt:lpwstr>
  </property>
</Properties>
</file>