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7" r:id="rId3"/>
    <p:sldId id="256" r:id="rId4"/>
    <p:sldId id="26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9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0BED7-24BB-4C95-A0B9-6D0D500D224A}" v="1" dt="2020-12-07T10:20:48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305" autoAdjust="0"/>
  </p:normalViewPr>
  <p:slideViewPr>
    <p:cSldViewPr snapToGrid="0">
      <p:cViewPr varScale="1">
        <p:scale>
          <a:sx n="77" d="100"/>
          <a:sy n="77" d="100"/>
        </p:scale>
        <p:origin x="19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Buerskogen" userId="334659bea4313382" providerId="LiveId" clId="{3D20BED7-24BB-4C95-A0B9-6D0D500D224A}"/>
    <pc:docChg chg="custSel modSld">
      <pc:chgData name="Jonas Buerskogen" userId="334659bea4313382" providerId="LiveId" clId="{3D20BED7-24BB-4C95-A0B9-6D0D500D224A}" dt="2020-12-07T11:39:14.887" v="125" actId="20577"/>
      <pc:docMkLst>
        <pc:docMk/>
      </pc:docMkLst>
      <pc:sldChg chg="modSp mod">
        <pc:chgData name="Jonas Buerskogen" userId="334659bea4313382" providerId="LiveId" clId="{3D20BED7-24BB-4C95-A0B9-6D0D500D224A}" dt="2020-12-07T11:38:31.511" v="23" actId="20577"/>
        <pc:sldMkLst>
          <pc:docMk/>
          <pc:sldMk cId="886602388" sldId="258"/>
        </pc:sldMkLst>
        <pc:spChg chg="mod">
          <ac:chgData name="Jonas Buerskogen" userId="334659bea4313382" providerId="LiveId" clId="{3D20BED7-24BB-4C95-A0B9-6D0D500D224A}" dt="2020-12-07T11:38:31.511" v="23" actId="20577"/>
          <ac:spMkLst>
            <pc:docMk/>
            <pc:sldMk cId="886602388" sldId="258"/>
            <ac:spMk id="3" creationId="{B820BD27-0D3F-4169-82B9-530531CC7ABE}"/>
          </ac:spMkLst>
        </pc:spChg>
      </pc:sldChg>
      <pc:sldChg chg="modSp mod">
        <pc:chgData name="Jonas Buerskogen" userId="334659bea4313382" providerId="LiveId" clId="{3D20BED7-24BB-4C95-A0B9-6D0D500D224A}" dt="2020-12-07T11:38:40.258" v="30" actId="20577"/>
        <pc:sldMkLst>
          <pc:docMk/>
          <pc:sldMk cId="2792590161" sldId="262"/>
        </pc:sldMkLst>
        <pc:spChg chg="mod">
          <ac:chgData name="Jonas Buerskogen" userId="334659bea4313382" providerId="LiveId" clId="{3D20BED7-24BB-4C95-A0B9-6D0D500D224A}" dt="2020-12-07T11:38:40.258" v="30" actId="20577"/>
          <ac:spMkLst>
            <pc:docMk/>
            <pc:sldMk cId="2792590161" sldId="262"/>
            <ac:spMk id="2" creationId="{864986B7-99C5-4751-A6F5-FF9BCC176A1D}"/>
          </ac:spMkLst>
        </pc:spChg>
      </pc:sldChg>
      <pc:sldChg chg="modSp mod">
        <pc:chgData name="Jonas Buerskogen" userId="334659bea4313382" providerId="LiveId" clId="{3D20BED7-24BB-4C95-A0B9-6D0D500D224A}" dt="2020-12-07T11:39:14.887" v="125" actId="20577"/>
        <pc:sldMkLst>
          <pc:docMk/>
          <pc:sldMk cId="1616950039" sldId="266"/>
        </pc:sldMkLst>
        <pc:spChg chg="mod">
          <ac:chgData name="Jonas Buerskogen" userId="334659bea4313382" providerId="LiveId" clId="{3D20BED7-24BB-4C95-A0B9-6D0D500D224A}" dt="2020-12-07T11:39:14.887" v="125" actId="20577"/>
          <ac:spMkLst>
            <pc:docMk/>
            <pc:sldMk cId="1616950039" sldId="266"/>
            <ac:spMk id="3" creationId="{5270ACF5-CC1D-439B-AC18-3082484A36E8}"/>
          </ac:spMkLst>
        </pc:spChg>
      </pc:sldChg>
      <pc:sldChg chg="modSp mod">
        <pc:chgData name="Jonas Buerskogen" userId="334659bea4313382" providerId="LiveId" clId="{3D20BED7-24BB-4C95-A0B9-6D0D500D224A}" dt="2020-12-07T11:16:10.352" v="18" actId="20577"/>
        <pc:sldMkLst>
          <pc:docMk/>
          <pc:sldMk cId="3673205535" sldId="268"/>
        </pc:sldMkLst>
        <pc:spChg chg="mod">
          <ac:chgData name="Jonas Buerskogen" userId="334659bea4313382" providerId="LiveId" clId="{3D20BED7-24BB-4C95-A0B9-6D0D500D224A}" dt="2020-12-07T11:16:10.352" v="18" actId="20577"/>
          <ac:spMkLst>
            <pc:docMk/>
            <pc:sldMk cId="3673205535" sldId="268"/>
            <ac:spMk id="3" creationId="{5270ACF5-CC1D-439B-AC18-3082484A36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C954D-319F-465F-93CA-8AA0AC3B305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A3E89-6F8D-4E58-B6DA-6F98A0F835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26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Vanskeligheter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</a:t>
            </a:r>
            <a:r>
              <a:rPr lang="de-DE" dirty="0" err="1"/>
              <a:t>struktur</a:t>
            </a:r>
            <a:endParaRPr lang="de-DE" dirty="0"/>
          </a:p>
          <a:p>
            <a:endParaRPr lang="de-DE" dirty="0"/>
          </a:p>
          <a:p>
            <a:r>
              <a:rPr lang="de-DE" dirty="0"/>
              <a:t>De </a:t>
            </a:r>
            <a:r>
              <a:rPr lang="de-DE" dirty="0" err="1"/>
              <a:t>unge</a:t>
            </a:r>
            <a:r>
              <a:rPr lang="de-DE" dirty="0"/>
              <a:t> er </a:t>
            </a:r>
            <a:r>
              <a:rPr lang="de-DE" dirty="0" err="1"/>
              <a:t>veldig</a:t>
            </a:r>
            <a:r>
              <a:rPr lang="de-DE" dirty="0"/>
              <a:t> </a:t>
            </a:r>
            <a:r>
              <a:rPr lang="de-DE" dirty="0" err="1"/>
              <a:t>utsatt</a:t>
            </a:r>
            <a:r>
              <a:rPr lang="de-DE" dirty="0"/>
              <a:t> for </a:t>
            </a:r>
            <a:r>
              <a:rPr lang="de-DE" dirty="0" err="1"/>
              <a:t>emosjonelt</a:t>
            </a:r>
            <a:r>
              <a:rPr lang="de-DE" dirty="0"/>
              <a:t> stress,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dårligere</a:t>
            </a:r>
            <a:r>
              <a:rPr lang="de-DE" dirty="0"/>
              <a:t> </a:t>
            </a:r>
            <a:r>
              <a:rPr lang="de-DE" dirty="0" err="1"/>
              <a:t>livskvalitet</a:t>
            </a:r>
            <a:r>
              <a:rPr lang="de-DE" dirty="0"/>
              <a:t> </a:t>
            </a:r>
            <a:r>
              <a:rPr lang="de-DE" dirty="0" err="1"/>
              <a:t>sammenlignet</a:t>
            </a:r>
            <a:r>
              <a:rPr lang="de-DE" dirty="0"/>
              <a:t> </a:t>
            </a:r>
            <a:r>
              <a:rPr lang="de-DE" dirty="0" err="1"/>
              <a:t>med</a:t>
            </a:r>
            <a:r>
              <a:rPr lang="de-DE" dirty="0"/>
              <a:t> andre </a:t>
            </a:r>
            <a:r>
              <a:rPr lang="de-DE" dirty="0" err="1"/>
              <a:t>aldersgrupper</a:t>
            </a:r>
            <a:endParaRPr lang="de-DE" dirty="0"/>
          </a:p>
          <a:p>
            <a:endParaRPr lang="de-DE" dirty="0"/>
          </a:p>
          <a:p>
            <a:r>
              <a:rPr lang="de-DE" dirty="0"/>
              <a:t>I </a:t>
            </a:r>
            <a:r>
              <a:rPr lang="de-DE" dirty="0" err="1"/>
              <a:t>tillegg</a:t>
            </a:r>
            <a:r>
              <a:rPr lang="de-DE" dirty="0"/>
              <a:t> </a:t>
            </a:r>
            <a:r>
              <a:rPr lang="de-DE" dirty="0" err="1"/>
              <a:t>viser</a:t>
            </a:r>
            <a:r>
              <a:rPr lang="de-DE" dirty="0"/>
              <a:t> </a:t>
            </a:r>
            <a:r>
              <a:rPr lang="de-DE" dirty="0" err="1"/>
              <a:t>erfaring</a:t>
            </a:r>
            <a:r>
              <a:rPr lang="de-DE" dirty="0"/>
              <a:t> </a:t>
            </a:r>
            <a:r>
              <a:rPr lang="de-DE" dirty="0" err="1"/>
              <a:t>fra</a:t>
            </a:r>
            <a:r>
              <a:rPr lang="de-DE" dirty="0"/>
              <a:t> </a:t>
            </a:r>
            <a:r>
              <a:rPr lang="de-DE" dirty="0" err="1"/>
              <a:t>SiO</a:t>
            </a:r>
            <a:r>
              <a:rPr lang="de-DE" dirty="0"/>
              <a:t> </a:t>
            </a:r>
            <a:r>
              <a:rPr lang="de-DE" dirty="0" err="1"/>
              <a:t>helse</a:t>
            </a:r>
            <a:r>
              <a:rPr lang="de-DE" dirty="0"/>
              <a:t> i </a:t>
            </a:r>
            <a:r>
              <a:rPr lang="de-DE" dirty="0" err="1"/>
              <a:t>august</a:t>
            </a:r>
            <a:r>
              <a:rPr lang="de-DE" dirty="0"/>
              <a:t> at </a:t>
            </a:r>
            <a:r>
              <a:rPr lang="de-DE" dirty="0" err="1"/>
              <a:t>færre</a:t>
            </a:r>
            <a:r>
              <a:rPr lang="de-DE" dirty="0"/>
              <a:t> har </a:t>
            </a:r>
            <a:r>
              <a:rPr lang="de-DE" dirty="0" err="1"/>
              <a:t>henvendt</a:t>
            </a:r>
            <a:r>
              <a:rPr lang="de-DE" dirty="0"/>
              <a:t> </a:t>
            </a:r>
            <a:r>
              <a:rPr lang="de-DE" dirty="0" err="1"/>
              <a:t>seg</a:t>
            </a:r>
            <a:r>
              <a:rPr lang="de-DE" dirty="0"/>
              <a:t> </a:t>
            </a:r>
            <a:r>
              <a:rPr lang="de-DE" dirty="0" err="1"/>
              <a:t>til</a:t>
            </a:r>
            <a:r>
              <a:rPr lang="de-DE" dirty="0"/>
              <a:t> </a:t>
            </a:r>
            <a:r>
              <a:rPr lang="de-DE" dirty="0" err="1"/>
              <a:t>psykologene</a:t>
            </a:r>
            <a:r>
              <a:rPr lang="de-DE" dirty="0"/>
              <a:t> </a:t>
            </a:r>
            <a:r>
              <a:rPr lang="de-DE" dirty="0" err="1"/>
              <a:t>og</a:t>
            </a:r>
            <a:r>
              <a:rPr lang="de-DE" dirty="0"/>
              <a:t> </a:t>
            </a:r>
            <a:r>
              <a:rPr lang="de-DE" dirty="0" err="1"/>
              <a:t>rådgiverne</a:t>
            </a:r>
            <a:r>
              <a:rPr lang="de-DE" dirty="0"/>
              <a:t> </a:t>
            </a:r>
            <a:r>
              <a:rPr lang="de-DE" dirty="0" err="1"/>
              <a:t>deres</a:t>
            </a:r>
            <a:r>
              <a:rPr lang="de-DE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A3E89-6F8D-4E58-B6DA-6F98A0F8352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84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A3E89-6F8D-4E58-B6DA-6F98A0F8352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04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A3E89-6F8D-4E58-B6DA-6F98A0F8352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D98687-CF0A-4630-8746-CAA3C16A7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49966E3-BCB8-4E9A-A715-D3F00F6DC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de-D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905721-9A69-40D9-BA25-C5FB53DF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12DDD-C394-4E18-8072-75C63EE8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A41242-CD6E-447D-B9D9-D8BB58BE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65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25F024-B2CA-4389-9159-B7E0DE06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08F6B04-E73C-4DCE-93A2-D29060CEB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152F8A-DBE1-4B7F-8D64-D1FB8CB6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4C8AC11-13E5-4882-90A1-CDDF6CFB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7F5057-B0A0-443E-B235-3DBE7840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446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8A9CBA0-09C6-4A47-8AB9-E6DBD6339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26ADAED-9501-48C1-BB35-39FD95314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16CBC5-D774-4323-8A7C-F42DC278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A1AADF4-C237-4856-8FBA-9D2215F8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E45962-10BB-4DB7-82AD-3F050A5B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864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8EBEA9-C039-4446-9238-1C3FC81AE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D71DF0-E250-4309-80E8-2D91951F7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E6A79F-D3CC-4779-A46A-F2391447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9CF2B5-337F-4ADF-B979-C592F647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3CCAB6-D876-4604-B9E9-A1F72313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16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BE9199-E5D2-4DDA-8232-B16326689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591A246-46C7-491C-BC96-29412047A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8807-B6CB-482A-9EA3-D5F03818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6E5BF5E-757B-468D-BAFE-CDB3EFD7C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BFAE7E8-DD65-4577-B5D7-C7DD5C63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14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DDBC5E-05FC-46E6-BE47-A6F405C3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9C004CE-164C-4F97-A199-C053ECD94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F0B21E7-53C7-400C-AD3B-3EC43E90D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AF6986C-BEB1-4D74-AD35-5B1D9EF1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8486A5-94F3-42DB-9803-D56EBE12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E5EDCBA-F9E3-4E68-947E-961C7089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25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AA5593-59AC-412B-9C52-9D9CC3C6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5E158C-6A5B-40FD-A0CF-06BA1F9DE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F5C3047-D8FB-49D8-A7A1-4989F9DAE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6F12476-4360-4BFF-8995-97301649C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DA70D95-EDC5-4124-AB46-5C608D4C3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18E00EA-9327-48CF-AD87-4F525DD21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781FFEA-A36C-4BF9-8CF3-A006280B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32684A1-B9D8-4D15-AFED-A1D9B5151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9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1EA291-BF2D-4E4E-B029-606705F6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CC5A54F-2A4D-4040-922F-CAF1E87E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78B1CA0-DDBD-4A15-A8A4-1049AACB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C11FDF3-5A23-4D17-9B48-ECC632C6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51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2916330-B318-4788-BE1B-A774A8B03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44B608C-55D8-4A84-B503-77D86D5FC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21F9F49-37D6-40D0-B10B-959DD2EB3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06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63FCE5-9AD4-48CE-9A5A-F720AD6E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FADFFA3-6CF7-40F6-AD1C-769AABAC5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66B25B4-9440-4340-A7CB-D0DC3EDB1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186ACF4-E6D6-4521-8CD7-8C55BB08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D0395B-A1CD-4511-967A-164AD7F1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F882978-505D-4421-B696-2F8A48C69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5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B3A675-0BE1-42A9-9109-BEA15A79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B0A813E-0549-4709-8281-C3B6AA9F6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05F88F-C260-4536-BE0B-393FB08B5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7EA6B93-7ECA-4891-8B1D-38A6BFDE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CB4BFE6-67FA-40D1-A418-C8251CED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144EAC-04F0-4D81-A19D-872933B1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40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62EB32C-0475-4E8F-B117-476CFD56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de-DE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F138BD0-F382-4BBF-B11B-9B79284BB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de-DE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35C826-9581-41CC-84D1-8C80AB715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A81A-541D-4E4B-9DA9-DEEBC925C1C5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3EAA118-10D7-45DB-9D80-7F9263A73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A18AED-77D3-47C6-B61F-44DE4F399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96ED-5ADD-4C60-BBF4-DE28CC91EC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6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536E97-F31A-4467-8132-126F83C5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DF27ED-B690-4319-A83C-BB92AFCA1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BC06A1D-6C84-4F8D-8E5B-4649FD323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-19050"/>
            <a:ext cx="12477750" cy="69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68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36EFB6-992A-44AA-A43C-12D719762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F62D2B-DCDE-411F-8401-FEFA676DD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1C9F0F-4935-4725-80BB-AE58EA592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9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74DEF-2072-47BA-9334-3C658CC8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70ACF5-CC1D-439B-AC18-3082484A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de-DE" sz="3600" dirty="0" err="1"/>
              <a:t>Gjennom</a:t>
            </a:r>
            <a:r>
              <a:rPr lang="de-DE" sz="3600" dirty="0"/>
              <a:t> </a:t>
            </a:r>
            <a:r>
              <a:rPr lang="de-DE" sz="3600" dirty="0" err="1"/>
              <a:t>blant</a:t>
            </a:r>
            <a:r>
              <a:rPr lang="de-DE" sz="3600" dirty="0"/>
              <a:t> </a:t>
            </a:r>
            <a:r>
              <a:rPr lang="de-DE" sz="3600" dirty="0" err="1"/>
              <a:t>annet</a:t>
            </a:r>
            <a:r>
              <a:rPr lang="de-DE" sz="3600" dirty="0"/>
              <a:t> </a:t>
            </a:r>
            <a:r>
              <a:rPr lang="de-DE" sz="3600" dirty="0" err="1"/>
              <a:t>Universitetet</a:t>
            </a:r>
            <a:r>
              <a:rPr lang="de-DE" sz="3600" dirty="0"/>
              <a:t> i Bergen </a:t>
            </a:r>
            <a:r>
              <a:rPr lang="de-DE" sz="3600" dirty="0" err="1"/>
              <a:t>og</a:t>
            </a:r>
            <a:r>
              <a:rPr lang="de-DE" sz="3600" dirty="0"/>
              <a:t> </a:t>
            </a:r>
            <a:r>
              <a:rPr lang="de-DE" sz="3600" dirty="0" err="1"/>
              <a:t>Universitetet</a:t>
            </a:r>
            <a:r>
              <a:rPr lang="de-DE" sz="3600" dirty="0"/>
              <a:t> i Nord </a:t>
            </a:r>
            <a:r>
              <a:rPr lang="de-DE" sz="3600" dirty="0" err="1"/>
              <a:t>kan</a:t>
            </a:r>
            <a:r>
              <a:rPr lang="de-DE" sz="3600" dirty="0"/>
              <a:t> man </a:t>
            </a:r>
            <a:r>
              <a:rPr lang="de-DE" sz="3600" dirty="0" err="1"/>
              <a:t>søke</a:t>
            </a:r>
            <a:r>
              <a:rPr lang="de-DE" sz="3600" dirty="0"/>
              <a:t> </a:t>
            </a:r>
            <a:r>
              <a:rPr lang="de-DE" sz="3600" dirty="0" err="1"/>
              <a:t>om</a:t>
            </a:r>
            <a:r>
              <a:rPr lang="de-DE" sz="3600" dirty="0"/>
              <a:t> </a:t>
            </a:r>
            <a:r>
              <a:rPr lang="de-DE" sz="3600" dirty="0" err="1"/>
              <a:t>midler</a:t>
            </a:r>
            <a:r>
              <a:rPr lang="de-DE" sz="3600" dirty="0"/>
              <a:t> </a:t>
            </a:r>
            <a:r>
              <a:rPr lang="de-DE" sz="3600" dirty="0" err="1"/>
              <a:t>til</a:t>
            </a:r>
            <a:r>
              <a:rPr lang="de-DE" sz="3600" dirty="0"/>
              <a:t> </a:t>
            </a:r>
            <a:r>
              <a:rPr lang="de-DE" sz="3600" dirty="0" err="1"/>
              <a:t>ulike</a:t>
            </a:r>
            <a:r>
              <a:rPr lang="de-DE" sz="3600" dirty="0"/>
              <a:t> </a:t>
            </a:r>
            <a:r>
              <a:rPr lang="de-DE" sz="3600" dirty="0" err="1"/>
              <a:t>sosiale</a:t>
            </a:r>
            <a:r>
              <a:rPr lang="de-DE" sz="3600" dirty="0"/>
              <a:t> </a:t>
            </a:r>
            <a:r>
              <a:rPr lang="de-DE" sz="3600" dirty="0" err="1"/>
              <a:t>sammenkomster</a:t>
            </a:r>
            <a:endParaRPr lang="de-DE" sz="3600" dirty="0"/>
          </a:p>
          <a:p>
            <a:pPr>
              <a:lnSpc>
                <a:spcPct val="150000"/>
              </a:lnSpc>
            </a:pPr>
            <a:r>
              <a:rPr lang="de-DE" sz="3600" dirty="0" err="1"/>
              <a:t>Universitet</a:t>
            </a:r>
            <a:r>
              <a:rPr lang="de-DE" sz="3600" dirty="0"/>
              <a:t> i </a:t>
            </a:r>
            <a:r>
              <a:rPr lang="de-DE" sz="3600" dirty="0" err="1"/>
              <a:t>Agder</a:t>
            </a:r>
            <a:r>
              <a:rPr lang="de-DE" sz="3600" dirty="0"/>
              <a:t> har satt </a:t>
            </a:r>
            <a:r>
              <a:rPr lang="de-DE" sz="3600" dirty="0" err="1"/>
              <a:t>ned</a:t>
            </a:r>
            <a:r>
              <a:rPr lang="de-DE" sz="3600" dirty="0"/>
              <a:t> en </a:t>
            </a:r>
            <a:r>
              <a:rPr lang="de-DE" sz="3600" dirty="0" err="1"/>
              <a:t>arbeidsgruppe</a:t>
            </a:r>
            <a:r>
              <a:rPr lang="de-DE" sz="3600" dirty="0"/>
              <a:t> </a:t>
            </a:r>
            <a:r>
              <a:rPr lang="de-DE" sz="3600" dirty="0" err="1"/>
              <a:t>som</a:t>
            </a:r>
            <a:r>
              <a:rPr lang="de-DE" sz="3600" dirty="0"/>
              <a:t> </a:t>
            </a:r>
            <a:r>
              <a:rPr lang="de-DE" sz="3600" dirty="0" err="1"/>
              <a:t>skal</a:t>
            </a:r>
            <a:r>
              <a:rPr lang="de-DE" sz="3600" dirty="0"/>
              <a:t> jobbe </a:t>
            </a:r>
            <a:r>
              <a:rPr lang="de-DE" sz="3600" dirty="0" err="1"/>
              <a:t>med</a:t>
            </a:r>
            <a:r>
              <a:rPr lang="de-DE" sz="3600" dirty="0"/>
              <a:t> </a:t>
            </a:r>
            <a:r>
              <a:rPr lang="de-DE" sz="3600" dirty="0" err="1"/>
              <a:t>problematikken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61695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74DEF-2072-47BA-9334-3C658CC8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 err="1"/>
              <a:t>Gruppearbeid</a:t>
            </a:r>
            <a:r>
              <a:rPr lang="de-DE" dirty="0"/>
              <a:t> i breakout-</a:t>
            </a:r>
            <a:r>
              <a:rPr lang="de-DE" dirty="0" err="1"/>
              <a:t>rooms</a:t>
            </a:r>
            <a:endParaRPr lang="de-DE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70ACF5-CC1D-439B-AC18-3082484A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de-DE" sz="3600" dirty="0" err="1"/>
              <a:t>Dere</a:t>
            </a:r>
            <a:r>
              <a:rPr lang="de-DE" sz="3600" dirty="0"/>
              <a:t> </a:t>
            </a:r>
            <a:r>
              <a:rPr lang="de-DE" sz="3600" dirty="0" err="1"/>
              <a:t>blir</a:t>
            </a:r>
            <a:r>
              <a:rPr lang="de-DE" sz="3600" dirty="0"/>
              <a:t> </a:t>
            </a:r>
            <a:r>
              <a:rPr lang="de-DE" sz="3600" dirty="0" err="1"/>
              <a:t>delt</a:t>
            </a:r>
            <a:r>
              <a:rPr lang="de-DE" sz="3600" dirty="0"/>
              <a:t> </a:t>
            </a:r>
            <a:r>
              <a:rPr lang="de-DE" sz="3600" dirty="0" err="1"/>
              <a:t>inn</a:t>
            </a:r>
            <a:r>
              <a:rPr lang="de-DE" sz="3600" dirty="0"/>
              <a:t> i </a:t>
            </a:r>
            <a:r>
              <a:rPr lang="de-DE" sz="3600" dirty="0" err="1"/>
              <a:t>tilfeldige</a:t>
            </a:r>
            <a:r>
              <a:rPr lang="de-DE" sz="3600" dirty="0"/>
              <a:t> breakout-</a:t>
            </a:r>
            <a:r>
              <a:rPr lang="de-DE" sz="3600" dirty="0" err="1"/>
              <a:t>rooms</a:t>
            </a:r>
            <a:endParaRPr lang="de-DE" sz="3600" dirty="0"/>
          </a:p>
          <a:p>
            <a:pPr algn="just">
              <a:lnSpc>
                <a:spcPct val="150000"/>
              </a:lnSpc>
            </a:pPr>
            <a:r>
              <a:rPr lang="de-DE" sz="3600" dirty="0" err="1"/>
              <a:t>Diskuter</a:t>
            </a:r>
            <a:r>
              <a:rPr lang="de-DE" sz="3600" dirty="0"/>
              <a:t> </a:t>
            </a:r>
            <a:r>
              <a:rPr lang="de-DE" sz="3600" dirty="0" err="1"/>
              <a:t>spørsmålene</a:t>
            </a:r>
            <a:r>
              <a:rPr lang="de-DE" sz="3600" dirty="0"/>
              <a:t> </a:t>
            </a:r>
            <a:r>
              <a:rPr lang="de-DE" sz="3600" dirty="0" err="1"/>
              <a:t>som</a:t>
            </a:r>
            <a:r>
              <a:rPr lang="de-DE" sz="3600" dirty="0"/>
              <a:t> </a:t>
            </a:r>
            <a:r>
              <a:rPr lang="de-DE" sz="3600" dirty="0" err="1"/>
              <a:t>kommer</a:t>
            </a:r>
            <a:r>
              <a:rPr lang="de-DE" sz="3600" dirty="0"/>
              <a:t> på neste </a:t>
            </a:r>
            <a:r>
              <a:rPr lang="de-DE" sz="3600" dirty="0" err="1"/>
              <a:t>slide</a:t>
            </a:r>
            <a:endParaRPr lang="de-DE" sz="3600" dirty="0"/>
          </a:p>
          <a:p>
            <a:pPr algn="just">
              <a:lnSpc>
                <a:spcPct val="150000"/>
              </a:lnSpc>
            </a:pPr>
            <a:r>
              <a:rPr lang="de-DE" sz="3600" dirty="0" err="1"/>
              <a:t>Velg</a:t>
            </a:r>
            <a:r>
              <a:rPr lang="de-DE" sz="3600" dirty="0"/>
              <a:t> en </a:t>
            </a:r>
            <a:r>
              <a:rPr lang="de-DE" sz="3600" dirty="0" err="1"/>
              <a:t>leder</a:t>
            </a:r>
            <a:r>
              <a:rPr lang="de-DE" sz="3600" dirty="0"/>
              <a:t> </a:t>
            </a:r>
            <a:r>
              <a:rPr lang="de-DE" sz="3600" dirty="0" err="1"/>
              <a:t>som</a:t>
            </a:r>
            <a:r>
              <a:rPr lang="de-DE" sz="3600" dirty="0"/>
              <a:t> </a:t>
            </a:r>
            <a:r>
              <a:rPr lang="de-DE" sz="3600" dirty="0" err="1"/>
              <a:t>styrer</a:t>
            </a:r>
            <a:r>
              <a:rPr lang="de-DE" sz="3600" dirty="0"/>
              <a:t> </a:t>
            </a:r>
            <a:r>
              <a:rPr lang="de-DE" sz="3600" dirty="0" err="1"/>
              <a:t>diskusjonen</a:t>
            </a:r>
            <a:r>
              <a:rPr lang="de-DE" sz="3600" dirty="0"/>
              <a:t> </a:t>
            </a:r>
            <a:r>
              <a:rPr lang="de-DE" sz="3600" dirty="0" err="1"/>
              <a:t>og</a:t>
            </a:r>
            <a:r>
              <a:rPr lang="de-DE" sz="3600" dirty="0"/>
              <a:t> </a:t>
            </a:r>
            <a:r>
              <a:rPr lang="de-DE" sz="3600" dirty="0" err="1"/>
              <a:t>noterer</a:t>
            </a:r>
            <a:endParaRPr lang="de-DE" sz="3600" dirty="0"/>
          </a:p>
          <a:p>
            <a:pPr algn="just">
              <a:lnSpc>
                <a:spcPct val="150000"/>
              </a:lnSpc>
            </a:pPr>
            <a:r>
              <a:rPr lang="de-DE" sz="3600" dirty="0" err="1"/>
              <a:t>Deretter</a:t>
            </a:r>
            <a:r>
              <a:rPr lang="de-DE" sz="3600" dirty="0"/>
              <a:t> </a:t>
            </a:r>
            <a:r>
              <a:rPr lang="de-DE" sz="3600" dirty="0" err="1"/>
              <a:t>oppsummerer</a:t>
            </a:r>
            <a:r>
              <a:rPr lang="de-DE" sz="3600" dirty="0"/>
              <a:t> vi i </a:t>
            </a:r>
            <a:r>
              <a:rPr lang="de-DE" sz="3600" dirty="0" err="1"/>
              <a:t>plenum</a:t>
            </a:r>
            <a:r>
              <a:rPr lang="de-DE" sz="3600" dirty="0"/>
              <a:t> </a:t>
            </a:r>
            <a:r>
              <a:rPr lang="de-DE" sz="3600" dirty="0" err="1"/>
              <a:t>med</a:t>
            </a:r>
            <a:r>
              <a:rPr lang="de-DE" sz="3600" dirty="0"/>
              <a:t> </a:t>
            </a:r>
            <a:r>
              <a:rPr lang="de-DE" sz="3600" dirty="0" err="1"/>
              <a:t>innspill</a:t>
            </a:r>
            <a:r>
              <a:rPr lang="de-DE" sz="3600" dirty="0"/>
              <a:t> </a:t>
            </a:r>
            <a:r>
              <a:rPr lang="de-DE" sz="3600" dirty="0" err="1"/>
              <a:t>fra</a:t>
            </a:r>
            <a:r>
              <a:rPr lang="de-DE" sz="3600" dirty="0"/>
              <a:t> </a:t>
            </a:r>
            <a:r>
              <a:rPr lang="de-DE" sz="3600" dirty="0" err="1"/>
              <a:t>gruppene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12025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74DEF-2072-47BA-9334-3C658CC88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 err="1"/>
              <a:t>Spørsmål</a:t>
            </a:r>
            <a:endParaRPr lang="de-DE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70ACF5-CC1D-439B-AC18-3082484A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85000" lnSpcReduction="20000"/>
          </a:bodyPr>
          <a:lstStyle/>
          <a:p>
            <a:r>
              <a:rPr lang="nb-NO" dirty="0"/>
              <a:t>Hva har dere selv følt som utfordrende rundt studentensomhet?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Hva kan være konkrete tiltak for å forebygge ensomhet?</a:t>
            </a:r>
          </a:p>
          <a:p>
            <a:endParaRPr lang="nb-NO" dirty="0"/>
          </a:p>
          <a:p>
            <a:r>
              <a:rPr lang="nb-NO" dirty="0"/>
              <a:t>Hva kan være utfordrende ved disse tiltakene?</a:t>
            </a:r>
          </a:p>
          <a:p>
            <a:endParaRPr lang="nb-NO" dirty="0"/>
          </a:p>
          <a:p>
            <a:r>
              <a:rPr lang="nb-NO" dirty="0"/>
              <a:t>Hva har deres institusjon gjort for å tilrettelegge for nye studenter under korona?</a:t>
            </a:r>
          </a:p>
          <a:p>
            <a:endParaRPr lang="nb-NO" dirty="0"/>
          </a:p>
          <a:p>
            <a:r>
              <a:rPr lang="nb-NO" dirty="0"/>
              <a:t>Dersom dere blir fort ferdige – kom gjerne på andre relevante problemstillinger.</a:t>
            </a:r>
          </a:p>
          <a:p>
            <a:pPr marL="0" indent="0">
              <a:buNone/>
            </a:pPr>
            <a:endParaRPr lang="nb-NO" dirty="0"/>
          </a:p>
          <a:p>
            <a:pPr algn="just">
              <a:lnSpc>
                <a:spcPct val="150000"/>
              </a:lnSpc>
            </a:pP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67320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4986B7-99C5-4751-A6F5-FF9BCC17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Studentensomhet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under korona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D02F71-3F49-4B31-8E9F-5B1D547678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C2AB6D0-F81B-40F1-B20B-0A89C4BB1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9 tips til deg som er stresset over studievalg - Universitetet i Agder">
            <a:extLst>
              <a:ext uri="{FF2B5EF4-FFF2-40B4-BE49-F238E27FC236}">
                <a16:creationId xmlns:a16="http://schemas.microsoft.com/office/drawing/2014/main" id="{A06426FF-F547-4694-AB39-70FB6F96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3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89EEF2-1C6C-48E3-B636-3E37222E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1A40B2-8316-4A50-88E1-557B2CDC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AutoShape 2" descr="Try a Silent Zoom Meeting | Forge">
            <a:extLst>
              <a:ext uri="{FF2B5EF4-FFF2-40B4-BE49-F238E27FC236}">
                <a16:creationId xmlns:a16="http://schemas.microsoft.com/office/drawing/2014/main" id="{8B03FF5D-D7A5-45BA-8ED4-3E7EF8875D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 descr="Try a Silent Zoom Meeting | Forge">
            <a:extLst>
              <a:ext uri="{FF2B5EF4-FFF2-40B4-BE49-F238E27FC236}">
                <a16:creationId xmlns:a16="http://schemas.microsoft.com/office/drawing/2014/main" id="{E4F35EAE-06DE-45C4-87C1-13250870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2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759CFB-B713-49C0-863D-1058AF9E1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 err="1"/>
              <a:t>SHoT-undersøkelsen</a:t>
            </a:r>
            <a:r>
              <a:rPr lang="de-DE" dirty="0"/>
              <a:t> 2018		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20BD27-0D3F-4169-82B9-530531CC7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400" dirty="0" err="1"/>
              <a:t>Viste</a:t>
            </a:r>
            <a:r>
              <a:rPr lang="de-DE" sz="2400" dirty="0"/>
              <a:t> at:</a:t>
            </a:r>
          </a:p>
          <a:p>
            <a:r>
              <a:rPr lang="de-DE" sz="2400" dirty="0"/>
              <a:t> </a:t>
            </a:r>
            <a:r>
              <a:rPr lang="nb-NO" sz="2400" dirty="0"/>
              <a:t>23 % av studentene savnet ofte/svært ofte noen å være sammen med.</a:t>
            </a:r>
          </a:p>
          <a:p>
            <a:r>
              <a:rPr lang="nb-NO" sz="2400" dirty="0"/>
              <a:t>17 % følte seg ofte/svært ofte utenfor.</a:t>
            </a:r>
          </a:p>
          <a:p>
            <a:r>
              <a:rPr lang="nb-NO" sz="2400" dirty="0"/>
              <a:t>16 % følte seg ofte/svært ofte isolert.</a:t>
            </a:r>
          </a:p>
          <a:p>
            <a:r>
              <a:rPr lang="nb-NO" sz="2400" dirty="0"/>
              <a:t>Det var høyere grad av ensomhet blant kvinner enn menn.</a:t>
            </a:r>
          </a:p>
          <a:p>
            <a:r>
              <a:rPr lang="nb-NO" sz="2400" dirty="0"/>
              <a:t>Omfanget av ensomhet gjaldt spesielt blant de yngste studentene.</a:t>
            </a:r>
          </a:p>
          <a:p>
            <a:r>
              <a:rPr lang="nb-NO" sz="2400" dirty="0"/>
              <a:t>Dette var før koronapandemien var et faktum.</a:t>
            </a:r>
          </a:p>
        </p:txBody>
      </p:sp>
    </p:spTree>
    <p:extLst>
      <p:ext uri="{BB962C8B-B14F-4D97-AF65-F5344CB8AC3E}">
        <p14:creationId xmlns:p14="http://schemas.microsoft.com/office/powerpoint/2010/main" val="88660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2F52B-23AB-43B0-B4B0-88E64FCF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C3306A-FEC6-4A89-AF98-8E648B72A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1A09BFF-314E-4473-A8D9-1D28009D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545" y="0"/>
            <a:ext cx="96147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4986B7-99C5-4751-A6F5-FF9BCC17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535" y="2323302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Noen</a:t>
            </a:r>
            <a:r>
              <a:rPr lang="en-US" sz="4800" dirty="0"/>
              <a:t> </a:t>
            </a:r>
            <a:r>
              <a:rPr lang="en-US" sz="4800" dirty="0" err="1"/>
              <a:t>t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iltak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er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blitt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iverksatt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DCF363-227C-4C22-9EB1-1CCB16A3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2515A1-029C-47CD-ADA8-0DD5CD8DA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EB7D6F-BEB0-4FF2-B413-8C00FE56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7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852EBC-1405-4D4A-94EF-06C845F4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4BCC1A-CBE1-4DA8-9AA6-0FD95B616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B268B4E-4FEA-4958-ABBE-EE239D3F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8232"/>
            <a:ext cx="12362481" cy="69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246</Words>
  <Application>Microsoft Office PowerPoint</Application>
  <PresentationFormat>Widescreen</PresentationFormat>
  <Paragraphs>35</Paragraphs>
  <Slides>13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PowerPoint-presentasjon</vt:lpstr>
      <vt:lpstr> Studentensomhet under korona</vt:lpstr>
      <vt:lpstr>PowerPoint-presentasjon</vt:lpstr>
      <vt:lpstr>PowerPoint-presentasjon</vt:lpstr>
      <vt:lpstr>SHoT-undersøkelsen 2018  </vt:lpstr>
      <vt:lpstr>PowerPoint-presentasjon</vt:lpstr>
      <vt:lpstr>Noen tiltak som er blitt iverksatt</vt:lpstr>
      <vt:lpstr>PowerPoint-presentasjon</vt:lpstr>
      <vt:lpstr>PowerPoint-presentasjon</vt:lpstr>
      <vt:lpstr>PowerPoint-presentasjon</vt:lpstr>
      <vt:lpstr>PowerPoint-presentasjon</vt:lpstr>
      <vt:lpstr>Gruppearbeid i breakout-rooms</vt:lpstr>
      <vt:lpstr>Spørsmål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Studentensomhet under korona</dc:title>
  <dc:creator>Jonas Buerskogen</dc:creator>
  <cp:lastModifiedBy>Jonas Buerskogen</cp:lastModifiedBy>
  <cp:revision>3</cp:revision>
  <dcterms:created xsi:type="dcterms:W3CDTF">2020-12-06T15:36:20Z</dcterms:created>
  <dcterms:modified xsi:type="dcterms:W3CDTF">2020-12-07T11:49:11Z</dcterms:modified>
</cp:coreProperties>
</file>