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1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344330@oslomet.no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08A584-69C6-1F4D-855F-374B687C5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231367"/>
            <a:ext cx="8361229" cy="2098226"/>
          </a:xfrm>
        </p:spPr>
        <p:txBody>
          <a:bodyPr/>
          <a:lstStyle/>
          <a:p>
            <a:r>
              <a:rPr lang="nb-NO" dirty="0"/>
              <a:t>Studentøkonomi under korona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44CC2D3-E087-9344-AC6C-AC2AE3B7D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4" y="4314334"/>
            <a:ext cx="6831673" cy="1086237"/>
          </a:xfrm>
        </p:spPr>
        <p:txBody>
          <a:bodyPr/>
          <a:lstStyle/>
          <a:p>
            <a:r>
              <a:rPr lang="nb-NO" dirty="0"/>
              <a:t>Workshop nr. 3</a:t>
            </a:r>
          </a:p>
        </p:txBody>
      </p:sp>
    </p:spTree>
    <p:extLst>
      <p:ext uri="{BB962C8B-B14F-4D97-AF65-F5344CB8AC3E}">
        <p14:creationId xmlns:p14="http://schemas.microsoft.com/office/powerpoint/2010/main" val="325227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6D2D5B20-1E15-E749-B86F-3522FA81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57ED981-584D-F44A-BA6B-D9DE0C447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797842"/>
            <a:ext cx="4800600" cy="4557713"/>
          </a:xfrm>
        </p:spPr>
        <p:txBody>
          <a:bodyPr>
            <a:normAutofit/>
          </a:bodyPr>
          <a:lstStyle/>
          <a:p>
            <a:r>
              <a:rPr lang="nb-NO" b="1" dirty="0"/>
              <a:t>13.05 – 13.15</a:t>
            </a:r>
            <a:r>
              <a:rPr lang="nb-NO" dirty="0"/>
              <a:t>: Informasjon og introduksjon til dagens tema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13.15 – 13.40</a:t>
            </a:r>
            <a:r>
              <a:rPr lang="nb-NO" dirty="0"/>
              <a:t>: Diskusjon i </a:t>
            </a:r>
            <a:r>
              <a:rPr lang="nb-NO" dirty="0" err="1"/>
              <a:t>breakout-rooms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13.40 – 13.55: </a:t>
            </a:r>
            <a:r>
              <a:rPr lang="nb-NO" dirty="0"/>
              <a:t>Gruppepresentasjon hvor 3-5 grupper skal presentere hva de har pratet om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13.55 – 14.00: </a:t>
            </a:r>
            <a:r>
              <a:rPr lang="nb-NO" dirty="0"/>
              <a:t>Oppsummering</a:t>
            </a:r>
          </a:p>
        </p:txBody>
      </p:sp>
      <p:pic>
        <p:nvPicPr>
          <p:cNvPr id="13" name="Plassholder for innhold 12">
            <a:extLst>
              <a:ext uri="{FF2B5EF4-FFF2-40B4-BE49-F238E27FC236}">
                <a16:creationId xmlns:a16="http://schemas.microsoft.com/office/drawing/2014/main" id="{8124EC65-992A-1947-9292-47EF0E9034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84" y="1797842"/>
            <a:ext cx="4572462" cy="4069558"/>
          </a:xfrm>
        </p:spPr>
      </p:pic>
    </p:spTree>
    <p:extLst>
      <p:ext uri="{BB962C8B-B14F-4D97-AF65-F5344CB8AC3E}">
        <p14:creationId xmlns:p14="http://schemas.microsoft.com/office/powerpoint/2010/main" val="267310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F0C6B8-105E-4545-81A1-E495A1B2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4813"/>
            <a:ext cx="9601200" cy="1485900"/>
          </a:xfrm>
        </p:spPr>
        <p:txBody>
          <a:bodyPr/>
          <a:lstStyle/>
          <a:p>
            <a:r>
              <a:rPr lang="nb-NO" dirty="0"/>
              <a:t>Gruppediskusjon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49C7DA4-1546-7443-88AE-144E7008F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3546" y="1114426"/>
            <a:ext cx="4443984" cy="823912"/>
          </a:xfrm>
        </p:spPr>
        <p:txBody>
          <a:bodyPr/>
          <a:lstStyle/>
          <a:p>
            <a:r>
              <a:rPr lang="nb-NO" b="1" dirty="0"/>
              <a:t>Generell 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901F84-FE10-A44E-B8CB-D76835DF9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3545" y="1947863"/>
            <a:ext cx="5185793" cy="4733924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nb-NO" dirty="0"/>
          </a:p>
          <a:p>
            <a:r>
              <a:rPr lang="nb-NO" dirty="0"/>
              <a:t>Velg en gruppeleder som styrer diskusjonen</a:t>
            </a:r>
          </a:p>
          <a:p>
            <a:r>
              <a:rPr lang="nb-NO" dirty="0"/>
              <a:t>Velg en referent som noterer ned hovedpunktene for diskusjonen</a:t>
            </a:r>
          </a:p>
          <a:p>
            <a:r>
              <a:rPr lang="nb-NO" dirty="0"/>
              <a:t>NB: notatene skal sendes til </a:t>
            </a:r>
            <a:r>
              <a:rPr lang="nb-NO" dirty="0">
                <a:hlinkClick r:id="rId2"/>
              </a:rPr>
              <a:t>s344330@oslomet.no</a:t>
            </a:r>
            <a:r>
              <a:rPr lang="nb-NO" dirty="0"/>
              <a:t> etter møtet</a:t>
            </a:r>
          </a:p>
          <a:p>
            <a:r>
              <a:rPr lang="nb-NO" dirty="0"/>
              <a:t>Det kan hende vi stikker innom diskusjonene deres for å høre hva dere snakker om </a:t>
            </a:r>
          </a:p>
          <a:p>
            <a:r>
              <a:rPr lang="nb-NO" dirty="0"/>
              <a:t>TA BILDE AV OPPGAVENE SÅ DERE HAR DE TILGJENGELIG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507920EB-9B42-4145-AEE6-E7DDE17BE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066801"/>
            <a:ext cx="4443984" cy="823912"/>
          </a:xfrm>
        </p:spPr>
        <p:txBody>
          <a:bodyPr/>
          <a:lstStyle/>
          <a:p>
            <a:r>
              <a:rPr lang="nb-NO" b="1" dirty="0"/>
              <a:t>Oppgaver – velg 3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D541316-A1B1-0E49-AB71-AABCEE112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6500" y="1938338"/>
            <a:ext cx="5672138" cy="473392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nb-NO" dirty="0"/>
          </a:p>
          <a:p>
            <a:r>
              <a:rPr lang="nb-NO" dirty="0"/>
              <a:t>Hvordan påvirker økonomi studentenes faglige prestasjoner? </a:t>
            </a:r>
          </a:p>
          <a:p>
            <a:r>
              <a:rPr lang="nb-NO" dirty="0"/>
              <a:t>Hva slags støtteordning bør tilfalle permitterte studenter dersom vi går inn i et tredje korona-semester? </a:t>
            </a:r>
          </a:p>
          <a:p>
            <a:r>
              <a:rPr lang="nb-NO" dirty="0"/>
              <a:t>Får studentene tilstrekkelig med kompensasjon for tapt inntekt som følge av korona-pandemien? Hvorfor/ hvorfor ikke?</a:t>
            </a:r>
          </a:p>
          <a:p>
            <a:r>
              <a:rPr lang="nb-NO" dirty="0"/>
              <a:t>Er studiestøtten tilstrekkelig, med tanke på leieprisene?  </a:t>
            </a:r>
          </a:p>
          <a:p>
            <a:r>
              <a:rPr lang="nb-NO" dirty="0"/>
              <a:t>Hvorfor tar studenter deltidsjobb ved siden av heltidsstudier? Er det problematisk at de gjør det?</a:t>
            </a:r>
          </a:p>
          <a:p>
            <a:r>
              <a:rPr lang="nb-NO" dirty="0"/>
              <a:t>Noen studenter har behov for mer økonomisk støtte enn andre. Hva slags tiltak kan innføres for å treffe de som trenger det mest?</a:t>
            </a:r>
          </a:p>
        </p:txBody>
      </p:sp>
    </p:spTree>
    <p:extLst>
      <p:ext uri="{BB962C8B-B14F-4D97-AF65-F5344CB8AC3E}">
        <p14:creationId xmlns:p14="http://schemas.microsoft.com/office/powerpoint/2010/main" val="277132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A1EE833-4F60-074F-92AB-877B73A2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A071C73-3322-5A44-890B-1E9C74DE3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759744"/>
            <a:ext cx="4443984" cy="823912"/>
          </a:xfrm>
        </p:spPr>
        <p:txBody>
          <a:bodyPr/>
          <a:lstStyle/>
          <a:p>
            <a:r>
              <a:rPr lang="nb-NO" dirty="0"/>
              <a:t>Info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2F1163D2-6FA8-3D4F-8D23-04D21C605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752820"/>
            <a:ext cx="4443984" cy="2562193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3 – 5 grupper presenterer oppsummering fra diskusjon</a:t>
            </a:r>
          </a:p>
          <a:p>
            <a:endParaRPr lang="nb-NO" dirty="0"/>
          </a:p>
          <a:p>
            <a:r>
              <a:rPr lang="nb-NO" dirty="0"/>
              <a:t>Svar ja/nei på oppsummeringsspørsmål</a:t>
            </a:r>
          </a:p>
          <a:p>
            <a:pPr lvl="1"/>
            <a:r>
              <a:rPr lang="nb-NO" dirty="0"/>
              <a:t>Du finner svarknappene ved å trykke på «deltagere» / «</a:t>
            </a:r>
            <a:r>
              <a:rPr lang="nb-NO" dirty="0" err="1"/>
              <a:t>participants</a:t>
            </a:r>
            <a:r>
              <a:rPr lang="nb-NO" dirty="0"/>
              <a:t>»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6757CAE7-B1A0-684C-939D-578563E9A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759744"/>
            <a:ext cx="4443984" cy="823912"/>
          </a:xfrm>
        </p:spPr>
        <p:txBody>
          <a:bodyPr/>
          <a:lstStyle/>
          <a:p>
            <a:r>
              <a:rPr lang="nb-NO" dirty="0"/>
              <a:t>Oppsummeringsspørsmål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4B6DCAF-3C73-F447-92E7-DC1935BED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752819"/>
            <a:ext cx="4443984" cy="3576544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Får studentene tilstrekkelig med kompensasjon for tapt inntekt som følge av korona-pandemien?</a:t>
            </a:r>
          </a:p>
          <a:p>
            <a:r>
              <a:rPr lang="nb-NO" dirty="0"/>
              <a:t>Er studiestøtten tilstrekkelig, med tanke på leieprisene?</a:t>
            </a:r>
          </a:p>
          <a:p>
            <a:r>
              <a:rPr lang="nb-NO" dirty="0"/>
              <a:t>I andre land er det vanlig å betale for å høyere utdanning. Er det problematisk at norske studenter går et par tusenlapper i minus hver måned?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902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4DAD7B46-C320-A147-90CD-EEA014A9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Takk for deltagelsen!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AD44B811-4846-5943-839F-87512C649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Husk å sende inn diskusjonsnotatene til s344330@oslomet.no!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BD58BAB3-E3FA-0C4F-AB4F-2DD23BE48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3224"/>
            <a:ext cx="12192000" cy="124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16584"/>
      </p:ext>
    </p:extLst>
  </p:cSld>
  <p:clrMapOvr>
    <a:masterClrMapping/>
  </p:clrMapOvr>
</p:sld>
</file>

<file path=ppt/theme/theme1.xml><?xml version="1.0" encoding="utf-8"?>
<a:theme xmlns:a="http://schemas.openxmlformats.org/drawingml/2006/main" name="Beskjæ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Beskjær</Template>
  <TotalTime>833</TotalTime>
  <Words>298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Franklin Gothic Book</vt:lpstr>
      <vt:lpstr>Beskjær</vt:lpstr>
      <vt:lpstr>Studentøkonomi under korona</vt:lpstr>
      <vt:lpstr>Agenda</vt:lpstr>
      <vt:lpstr>Gruppediskusjon</vt:lpstr>
      <vt:lpstr>Oppsummering</vt:lpstr>
      <vt:lpstr>Takk for deltagelsen!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Studentøkonomi under korona</dc:title>
  <dc:creator>Henriette Sarastuen Franck</dc:creator>
  <cp:lastModifiedBy>Henriette Sarastuen Franck</cp:lastModifiedBy>
  <cp:revision>6</cp:revision>
  <dcterms:created xsi:type="dcterms:W3CDTF">2020-12-06T19:04:56Z</dcterms:created>
  <dcterms:modified xsi:type="dcterms:W3CDTF">2020-12-07T08:58:41Z</dcterms:modified>
</cp:coreProperties>
</file>