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  <p:sldMasterId id="2147483674" r:id="rId8"/>
  </p:sldMasterIdLst>
  <p:notesMasterIdLst>
    <p:notesMasterId r:id="rId17"/>
  </p:notesMasterIdLst>
  <p:handoutMasterIdLst>
    <p:handoutMasterId r:id="rId18"/>
  </p:handoutMasterIdLst>
  <p:sldIdLst>
    <p:sldId id="256" r:id="rId9"/>
    <p:sldId id="286" r:id="rId10"/>
    <p:sldId id="287" r:id="rId11"/>
    <p:sldId id="283" r:id="rId12"/>
    <p:sldId id="284" r:id="rId13"/>
    <p:sldId id="285" r:id="rId14"/>
    <p:sldId id="290" r:id="rId15"/>
    <p:sldId id="28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C7B7D-A6B0-4143-844F-40C552C9551F}" v="2" dt="2021-04-07T13:58:26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46110" autoAdjust="0"/>
  </p:normalViewPr>
  <p:slideViewPr>
    <p:cSldViewPr snapToGrid="0">
      <p:cViewPr varScale="1">
        <p:scale>
          <a:sx n="52" d="100"/>
          <a:sy n="52" d="100"/>
        </p:scale>
        <p:origin x="30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914A0-783C-4D38-9277-317DC9DDD5E3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7334-B9B7-4C3E-B298-E0D74FC2B3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05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597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54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A2D53-AAF0-42F2-B0DC-343ED74994A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9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57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34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55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83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57334-B9B7-4C3E-B298-E0D74FC2B35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95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422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84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97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67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518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524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449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2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35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996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48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F74A-B0C7-4E5F-B25F-B68541C0F3ED}" type="datetimeFigureOut">
              <a:rPr lang="nb-NO" smtClean="0"/>
              <a:t>10.12.2021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4FE5-8366-4788-B9A9-4317947F2E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0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4" y="1118585"/>
            <a:ext cx="7739016" cy="1811813"/>
          </a:xfrm>
        </p:spPr>
        <p:txBody>
          <a:bodyPr/>
          <a:lstStyle/>
          <a:p>
            <a:r>
              <a:rPr lang="nb-NO" dirty="0"/>
              <a:t>Hvordan har vi organisert Studentpakken ved UiT?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3" y="2942591"/>
            <a:ext cx="6683817" cy="112669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Ingfrid Fossbakk og Ingvild Lorentzen</a:t>
            </a:r>
          </a:p>
          <a:p>
            <a:r>
              <a:rPr lang="nb-NO" dirty="0"/>
              <a:t>Seksjon for forskning og utdanningskvalitet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8597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Forberedelse, mottak og samarbeid - Studentpakken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/>
          <a:lstStyle/>
          <a:p>
            <a:r>
              <a:rPr lang="nb-NO" dirty="0"/>
              <a:t>Samarbeidsgruppe</a:t>
            </a:r>
          </a:p>
          <a:p>
            <a:r>
              <a:rPr lang="nb-NO" dirty="0"/>
              <a:t>Lagt fram i ulike fora</a:t>
            </a:r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3B5CC1-8A22-4F4F-BEC2-E08041238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860"/>
            <a:ext cx="12237947" cy="38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12F0764-DE1E-4656-BA2A-7184D4854528}"/>
              </a:ext>
            </a:extLst>
          </p:cNvPr>
          <p:cNvSpPr txBox="1"/>
          <p:nvPr/>
        </p:nvSpPr>
        <p:spPr>
          <a:xfrm>
            <a:off x="8951145" y="6308209"/>
            <a:ext cx="334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Folkeparken , Harstad</a:t>
            </a:r>
          </a:p>
        </p:txBody>
      </p:sp>
    </p:spTree>
    <p:extLst>
      <p:ext uri="{BB962C8B-B14F-4D97-AF65-F5344CB8AC3E}">
        <p14:creationId xmlns:p14="http://schemas.microsoft.com/office/powerpoint/2010/main" val="16335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69330" y="943725"/>
            <a:ext cx="5789603" cy="461091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Engasjement og utfordringer</a:t>
            </a:r>
          </a:p>
          <a:p>
            <a:r>
              <a:rPr lang="nb-NO" sz="2400" dirty="0"/>
              <a:t>Skal skje raskt – vårsemester</a:t>
            </a:r>
          </a:p>
          <a:p>
            <a:r>
              <a:rPr lang="nb-NO" sz="2400" dirty="0"/>
              <a:t>Samtidig som kvalitet skal ivaretas</a:t>
            </a:r>
          </a:p>
          <a:p>
            <a:r>
              <a:rPr lang="nb-NO" sz="2400" dirty="0"/>
              <a:t>Mange stemmer skal bli hørt</a:t>
            </a:r>
          </a:p>
          <a:p>
            <a:r>
              <a:rPr lang="nb-NO" sz="2400" dirty="0"/>
              <a:t>Sentral versus desentrale løsninger/føringer</a:t>
            </a:r>
          </a:p>
          <a:p>
            <a:r>
              <a:rPr lang="nb-NO" sz="2400" dirty="0"/>
              <a:t>Studenter som ønsker tilbud raskt.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67111A"/>
              </a:solidFill>
              <a:effectLst/>
              <a:uLnTx/>
              <a:uFillTx/>
              <a:latin typeface="InterFace Typo" panose="020B0503030203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67111A"/>
              </a:solidFill>
              <a:effectLst/>
              <a:uLnTx/>
              <a:uFillTx/>
              <a:latin typeface="InterFace Typo" panose="020B0503030203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67111A"/>
              </a:solidFill>
              <a:effectLst/>
              <a:uLnTx/>
              <a:uFillTx/>
              <a:latin typeface="Koor Medium Normal" panose="020A0003000200000000" pitchFamily="18" charset="0"/>
              <a:ea typeface="+mn-ea"/>
              <a:cs typeface="+mn-cs"/>
            </a:endParaRPr>
          </a:p>
        </p:txBody>
      </p:sp>
      <p:pic>
        <p:nvPicPr>
          <p:cNvPr id="5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39940D19-D709-4E5D-9B57-17ED52407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5"/>
          <a:stretch/>
        </p:blipFill>
        <p:spPr>
          <a:xfrm>
            <a:off x="-1" y="0"/>
            <a:ext cx="5590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594" y="365125"/>
            <a:ext cx="5226205" cy="1325563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UiT – Bruk av midler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4961" y="1775444"/>
            <a:ext cx="5181600" cy="4351338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Lønne studenter som skal drive faglig oppfølging av andre studenter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Midlene skal komme alle studenter til gode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Alle studenter skal kunne søke på stillingene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Midlene må være brukt innen året 2021.</a:t>
            </a:r>
          </a:p>
          <a:p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r="22968"/>
          <a:stretch/>
        </p:blipFill>
        <p:spPr>
          <a:xfrm>
            <a:off x="0" y="0"/>
            <a:ext cx="5876693" cy="6858000"/>
          </a:xfrm>
        </p:spPr>
      </p:pic>
      <p:sp>
        <p:nvSpPr>
          <p:cNvPr id="7" name="TextBox 6"/>
          <p:cNvSpPr txBox="1"/>
          <p:nvPr/>
        </p:nvSpPr>
        <p:spPr>
          <a:xfrm>
            <a:off x="44607" y="6642556"/>
            <a:ext cx="3930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Foto: https://unsplash.com/@johnschno</a:t>
            </a:r>
          </a:p>
        </p:txBody>
      </p:sp>
    </p:spTree>
    <p:extLst>
      <p:ext uri="{BB962C8B-B14F-4D97-AF65-F5344CB8AC3E}">
        <p14:creationId xmlns:p14="http://schemas.microsoft.com/office/powerpoint/2010/main" val="76916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UiT – Forenklet rekrutteringsprosess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8663" y="2093254"/>
            <a:ext cx="5181600" cy="4351338"/>
          </a:xfrm>
        </p:spPr>
        <p:txBody>
          <a:bodyPr/>
          <a:lstStyle/>
          <a:p>
            <a:r>
              <a:rPr lang="nb-NO" dirty="0"/>
              <a:t>20 % stillinger i 6 måneder.</a:t>
            </a:r>
          </a:p>
          <a:p>
            <a:r>
              <a:rPr lang="nb-NO" dirty="0"/>
              <a:t>Fakultetene bruker felles mal som utgangspunkt for utlysning</a:t>
            </a:r>
          </a:p>
          <a:p>
            <a:r>
              <a:rPr lang="nb-NO" dirty="0"/>
              <a:t>Forenklet rekrutteringsprosess med søknad og gruppeintervju eller presentasjon.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-81" r="23966" b="81"/>
          <a:stretch/>
        </p:blipFill>
        <p:spPr>
          <a:xfrm>
            <a:off x="-50181" y="-5575"/>
            <a:ext cx="575402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627168"/>
            <a:ext cx="3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65000"/>
                  </a:schemeClr>
                </a:solidFill>
              </a:rPr>
              <a:t>Foto: https://unsplash.com/@myleon</a:t>
            </a:r>
          </a:p>
        </p:txBody>
      </p:sp>
    </p:spTree>
    <p:extLst>
      <p:ext uri="{BB962C8B-B14F-4D97-AF65-F5344CB8AC3E}">
        <p14:creationId xmlns:p14="http://schemas.microsoft.com/office/powerpoint/2010/main" val="226635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170" y="365125"/>
            <a:ext cx="5220629" cy="1325563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UiT – Oppfølging av studentassistentene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1327" y="1970590"/>
            <a:ext cx="5181600" cy="4351338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kontaktperson som har ansvar for oppfølging. 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arbeidsplan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de faglig ansatte bør koples på arbeidet. 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felles samlinger for fakultets studentansatte?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noe felles opplæring fra nivå 1?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2268" cy="8823402"/>
          </a:xfrm>
        </p:spPr>
      </p:pic>
      <p:sp>
        <p:nvSpPr>
          <p:cNvPr id="6" name="TextBox 5"/>
          <p:cNvSpPr txBox="1"/>
          <p:nvPr/>
        </p:nvSpPr>
        <p:spPr>
          <a:xfrm>
            <a:off x="0" y="6498748"/>
            <a:ext cx="3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85000"/>
                  </a:schemeClr>
                </a:solidFill>
              </a:rPr>
              <a:t>Foto: https://unsplash.com/@anniespratt</a:t>
            </a:r>
          </a:p>
        </p:txBody>
      </p:sp>
    </p:spTree>
    <p:extLst>
      <p:ext uri="{BB962C8B-B14F-4D97-AF65-F5344CB8AC3E}">
        <p14:creationId xmlns:p14="http://schemas.microsoft.com/office/powerpoint/2010/main" val="117441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5846" y="365125"/>
            <a:ext cx="5397953" cy="1325563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alibri" panose="020F0502020204030204" pitchFamily="34" charset="0"/>
                <a:cs typeface="Calibri" panose="020F0502020204030204" pitchFamily="34" charset="0"/>
              </a:rPr>
              <a:t>UiT – Videre oppfølging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2180772"/>
            <a:ext cx="5181600" cy="4351338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Rapportering</a:t>
            </a:r>
          </a:p>
          <a:p>
            <a:pPr lvl="1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Foreløpig rapportering innen 25. juli 2021</a:t>
            </a:r>
          </a:p>
          <a:p>
            <a:pPr lvl="1"/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Endelig rapportering innen 15. januar 2022</a:t>
            </a:r>
          </a:p>
          <a:p>
            <a:pPr marL="457200" lvl="1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Møtearenaer etter behov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4" b="8475"/>
          <a:stretch/>
        </p:blipFill>
        <p:spPr>
          <a:xfrm>
            <a:off x="0" y="-8468"/>
            <a:ext cx="5878286" cy="6874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0" y="6566598"/>
            <a:ext cx="320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>
                <a:solidFill>
                  <a:schemeClr val="bg1">
                    <a:lumMod val="85000"/>
                  </a:schemeClr>
                </a:solidFill>
              </a:rPr>
              <a:t>Foto:https</a:t>
            </a:r>
            <a:r>
              <a:rPr lang="nb-NO" sz="900" dirty="0">
                <a:solidFill>
                  <a:schemeClr val="bg1">
                    <a:lumMod val="85000"/>
                  </a:schemeClr>
                </a:solidFill>
              </a:rPr>
              <a:t>://unsplash.com/@</a:t>
            </a:r>
            <a:r>
              <a:rPr lang="nb-NO" sz="900" dirty="0" err="1">
                <a:solidFill>
                  <a:schemeClr val="bg1">
                    <a:lumMod val="85000"/>
                  </a:schemeClr>
                </a:solidFill>
              </a:rPr>
              <a:t>hannaholinger</a:t>
            </a:r>
            <a:endParaRPr lang="nb-NO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Utlysninger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91" y="520247"/>
            <a:ext cx="4398071" cy="61081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75622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Faglig engasjerte studenter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Fagseminar med studenter og fagansatte</a:t>
            </a:r>
          </a:p>
          <a:p>
            <a:pPr marL="0" indent="0">
              <a:buNone/>
            </a:pP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Aktiviteter for god studiestart</a:t>
            </a:r>
          </a:p>
          <a:p>
            <a:pPr marL="0" indent="0">
              <a:buNone/>
            </a:pPr>
            <a:endParaRPr lang="nb-NO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Kontakt og samarbeid med studieprogramledere</a:t>
            </a:r>
          </a:p>
        </p:txBody>
      </p:sp>
    </p:spTree>
    <p:extLst>
      <p:ext uri="{BB962C8B-B14F-4D97-AF65-F5344CB8AC3E}">
        <p14:creationId xmlns:p14="http://schemas.microsoft.com/office/powerpoint/2010/main" val="4164329279"/>
      </p:ext>
    </p:extLst>
  </p:cSld>
  <p:clrMapOvr>
    <a:masterClrMapping/>
  </p:clrMapOvr>
</p:sld>
</file>

<file path=ppt/theme/theme1.xml><?xml version="1.0" encoding="utf-8"?>
<a:theme xmlns:a="http://schemas.openxmlformats.org/drawingml/2006/main" name="Lys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2719B6C5-9A54-423D-86A4-95EF36B6C8EF}"/>
    </a:ext>
  </a:extLst>
</a:theme>
</file>

<file path=ppt/theme/theme2.xml><?xml version="1.0" encoding="utf-8"?>
<a:theme xmlns:a="http://schemas.openxmlformats.org/drawingml/2006/main" name="Lys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94D15883-2580-4DC8-B10A-947F62BB42CF}"/>
    </a:ext>
  </a:extLst>
</a:theme>
</file>

<file path=ppt/theme/theme3.xml><?xml version="1.0" encoding="utf-8"?>
<a:theme xmlns:a="http://schemas.openxmlformats.org/drawingml/2006/main" name="Mørk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CADEB79E-6854-4014-82C8-288D7F871FF7}"/>
    </a:ext>
  </a:extLst>
</a:theme>
</file>

<file path=ppt/theme/theme4.xml><?xml version="1.0" encoding="utf-8"?>
<a:theme xmlns:a="http://schemas.openxmlformats.org/drawingml/2006/main" name="Mørk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48BEBA2A-C206-4979-AEA1-C578F52A470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8A00D85588434AA6FAA4117C74E814" ma:contentTypeVersion="11" ma:contentTypeDescription="Opprett et nytt dokument." ma:contentTypeScope="" ma:versionID="cde5540cae2a4f3bb2a94acf2673bbaa">
  <xsd:schema xmlns:xsd="http://www.w3.org/2001/XMLSchema" xmlns:xs="http://www.w3.org/2001/XMLSchema" xmlns:p="http://schemas.microsoft.com/office/2006/metadata/properties" xmlns:ns2="d9f6211a-2a74-4b4a-9451-0326f995f8ac" xmlns:ns3="43dc231a-8294-4034-8d39-85b483d925c0" targetNamespace="http://schemas.microsoft.com/office/2006/metadata/properties" ma:root="true" ma:fieldsID="b1979f7033188267870037d8e16bc347" ns2:_="" ns3:_="">
    <xsd:import namespace="d9f6211a-2a74-4b4a-9451-0326f995f8ac"/>
    <xsd:import namespace="43dc231a-8294-4034-8d39-85b483d925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6211a-2a74-4b4a-9451-0326f995f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c231a-8294-4034-8d39-85b483d925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6906F1-BC5A-4F5D-9478-51E87E6F6B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58C691-03A5-4ACF-9184-586D6AB41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6211a-2a74-4b4a-9451-0326f995f8ac"/>
    <ds:schemaRef ds:uri="43dc231a-8294-4034-8d39-85b483d925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D1808F-9832-46E2-89EE-68E7FE346F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9f6211a-2a74-4b4a-9451-0326f995f8ac"/>
    <ds:schemaRef ds:uri="http://purl.org/dc/elements/1.1/"/>
    <ds:schemaRef ds:uri="http://schemas.microsoft.com/office/2006/metadata/properties"/>
    <ds:schemaRef ds:uri="http://schemas.microsoft.com/office/infopath/2007/PartnerControls"/>
    <ds:schemaRef ds:uri="43dc231a-8294-4034-8d39-85b483d925c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UiT_PowerPoint_bokmal (3)</Template>
  <TotalTime>0</TotalTime>
  <Words>247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8</vt:i4>
      </vt:variant>
    </vt:vector>
  </HeadingPairs>
  <TitlesOfParts>
    <vt:vector size="18" baseType="lpstr">
      <vt:lpstr>InterFace Typo</vt:lpstr>
      <vt:lpstr>Koor Medium Normal</vt:lpstr>
      <vt:lpstr>Arial</vt:lpstr>
      <vt:lpstr>Calibri</vt:lpstr>
      <vt:lpstr>Calibri Light</vt:lpstr>
      <vt:lpstr>Lys med mønster</vt:lpstr>
      <vt:lpstr>Lys uten mønster</vt:lpstr>
      <vt:lpstr>Mørk med mønster</vt:lpstr>
      <vt:lpstr>Mørk uten mønster</vt:lpstr>
      <vt:lpstr>Office-tema</vt:lpstr>
      <vt:lpstr>Hvordan har vi organisert Studentpakken ved UiT?</vt:lpstr>
      <vt:lpstr>Forberedelse, mottak og samarbeid - Studentpakken </vt:lpstr>
      <vt:lpstr>PowerPoint-presentasjon</vt:lpstr>
      <vt:lpstr>UiT – Bruk av midler</vt:lpstr>
      <vt:lpstr>UiT – Forenklet rekrutteringsprosess</vt:lpstr>
      <vt:lpstr>UiT – Oppfølging av studentassistentene</vt:lpstr>
      <vt:lpstr>UiT – Videre oppfølging</vt:lpstr>
      <vt:lpstr>Utlysninger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"Ingvild Lorentzen" &lt;ingvild.lorentzen@uit.no&gt;</dc:creator>
  <cp:lastModifiedBy>Karoline Amundsen Wik</cp:lastModifiedBy>
  <cp:revision>304</cp:revision>
  <dcterms:created xsi:type="dcterms:W3CDTF">2021-01-21T22:20:08Z</dcterms:created>
  <dcterms:modified xsi:type="dcterms:W3CDTF">2021-12-10T13:32:49Z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0x010100598A00D85588434AA6FAA4117C74E814</vt:lpwstr>
  </property>
</Properties>
</file>